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handoutMasterIdLst>
    <p:handoutMasterId r:id="rId72"/>
  </p:handoutMasterIdLst>
  <p:sldIdLst>
    <p:sldId id="347" r:id="rId5"/>
    <p:sldId id="452" r:id="rId6"/>
    <p:sldId id="447" r:id="rId7"/>
    <p:sldId id="385" r:id="rId8"/>
    <p:sldId id="312" r:id="rId9"/>
    <p:sldId id="316" r:id="rId10"/>
    <p:sldId id="322" r:id="rId11"/>
    <p:sldId id="399" r:id="rId12"/>
    <p:sldId id="454" r:id="rId13"/>
    <p:sldId id="435" r:id="rId14"/>
    <p:sldId id="438" r:id="rId15"/>
    <p:sldId id="426" r:id="rId16"/>
    <p:sldId id="455" r:id="rId17"/>
    <p:sldId id="420" r:id="rId18"/>
    <p:sldId id="421" r:id="rId19"/>
    <p:sldId id="453" r:id="rId20"/>
    <p:sldId id="422" r:id="rId21"/>
    <p:sldId id="423" r:id="rId22"/>
    <p:sldId id="323" r:id="rId23"/>
    <p:sldId id="425" r:id="rId24"/>
    <p:sldId id="384" r:id="rId25"/>
    <p:sldId id="456" r:id="rId26"/>
    <p:sldId id="363" r:id="rId27"/>
    <p:sldId id="436" r:id="rId28"/>
    <p:sldId id="362" r:id="rId29"/>
    <p:sldId id="357" r:id="rId30"/>
    <p:sldId id="358" r:id="rId31"/>
    <p:sldId id="359" r:id="rId32"/>
    <p:sldId id="360" r:id="rId33"/>
    <p:sldId id="361" r:id="rId34"/>
    <p:sldId id="393" r:id="rId35"/>
    <p:sldId id="374" r:id="rId36"/>
    <p:sldId id="428" r:id="rId37"/>
    <p:sldId id="373" r:id="rId38"/>
    <p:sldId id="368" r:id="rId39"/>
    <p:sldId id="369" r:id="rId40"/>
    <p:sldId id="371" r:id="rId41"/>
    <p:sldId id="461" r:id="rId42"/>
    <p:sldId id="348" r:id="rId43"/>
    <p:sldId id="349" r:id="rId44"/>
    <p:sldId id="457" r:id="rId45"/>
    <p:sldId id="430" r:id="rId46"/>
    <p:sldId id="380" r:id="rId47"/>
    <p:sldId id="383" r:id="rId48"/>
    <p:sldId id="381" r:id="rId49"/>
    <p:sldId id="458" r:id="rId50"/>
    <p:sldId id="437" r:id="rId51"/>
    <p:sldId id="365" r:id="rId52"/>
    <p:sldId id="459" r:id="rId53"/>
    <p:sldId id="431" r:id="rId54"/>
    <p:sldId id="410" r:id="rId55"/>
    <p:sldId id="412" r:id="rId56"/>
    <p:sldId id="414" r:id="rId57"/>
    <p:sldId id="402" r:id="rId58"/>
    <p:sldId id="403" r:id="rId59"/>
    <p:sldId id="404" r:id="rId60"/>
    <p:sldId id="406" r:id="rId61"/>
    <p:sldId id="407" r:id="rId62"/>
    <p:sldId id="408" r:id="rId63"/>
    <p:sldId id="451" r:id="rId64"/>
    <p:sldId id="416" r:id="rId65"/>
    <p:sldId id="460" r:id="rId66"/>
    <p:sldId id="409" r:id="rId67"/>
    <p:sldId id="449" r:id="rId68"/>
    <p:sldId id="419" r:id="rId69"/>
    <p:sldId id="41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mily &amp; Guardian Teams Guide" id="{7ECA8298-8C85-F048-B8AA-005683660797}">
          <p14:sldIdLst>
            <p14:sldId id="347"/>
            <p14:sldId id="452"/>
            <p14:sldId id="447"/>
            <p14:sldId id="385"/>
            <p14:sldId id="312"/>
            <p14:sldId id="316"/>
            <p14:sldId id="322"/>
            <p14:sldId id="399"/>
            <p14:sldId id="454"/>
            <p14:sldId id="435"/>
            <p14:sldId id="438"/>
            <p14:sldId id="426"/>
            <p14:sldId id="455"/>
            <p14:sldId id="420"/>
            <p14:sldId id="421"/>
            <p14:sldId id="453"/>
            <p14:sldId id="422"/>
            <p14:sldId id="423"/>
            <p14:sldId id="323"/>
            <p14:sldId id="425"/>
            <p14:sldId id="384"/>
            <p14:sldId id="456"/>
            <p14:sldId id="363"/>
            <p14:sldId id="436"/>
            <p14:sldId id="362"/>
            <p14:sldId id="357"/>
            <p14:sldId id="358"/>
            <p14:sldId id="359"/>
            <p14:sldId id="360"/>
            <p14:sldId id="361"/>
            <p14:sldId id="393"/>
            <p14:sldId id="374"/>
            <p14:sldId id="428"/>
            <p14:sldId id="373"/>
            <p14:sldId id="368"/>
            <p14:sldId id="369"/>
            <p14:sldId id="371"/>
            <p14:sldId id="461"/>
            <p14:sldId id="348"/>
            <p14:sldId id="349"/>
            <p14:sldId id="457"/>
            <p14:sldId id="430"/>
            <p14:sldId id="380"/>
            <p14:sldId id="383"/>
            <p14:sldId id="381"/>
            <p14:sldId id="458"/>
            <p14:sldId id="437"/>
            <p14:sldId id="365"/>
            <p14:sldId id="459"/>
            <p14:sldId id="431"/>
            <p14:sldId id="410"/>
            <p14:sldId id="412"/>
            <p14:sldId id="414"/>
            <p14:sldId id="402"/>
            <p14:sldId id="403"/>
            <p14:sldId id="404"/>
            <p14:sldId id="406"/>
            <p14:sldId id="407"/>
            <p14:sldId id="408"/>
            <p14:sldId id="451"/>
            <p14:sldId id="416"/>
            <p14:sldId id="460"/>
            <p14:sldId id="409"/>
            <p14:sldId id="449"/>
            <p14:sldId id="419"/>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EF6A1-4170-E345-BC84-4B8F90B10A62}" name="Elysa Hill" initials="EH" userId="S::elhill@microsoft.com::e27221cd-725e-42dc-b065-366e11550c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o Rodrigues" initials="TR" lastIdx="1" clrIdx="0">
    <p:extLst>
      <p:ext uri="{19B8F6BF-5375-455C-9EA6-DF929625EA0E}">
        <p15:presenceInfo xmlns:p15="http://schemas.microsoft.com/office/powerpoint/2012/main" userId="S::throdri@microsoft.com::a39b130a-387a-432c-adf0-d0b276eba7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786"/>
    <a:srgbClr val="F656FF"/>
    <a:srgbClr val="1B1A1A"/>
    <a:srgbClr val="F0BFC0"/>
    <a:srgbClr val="C5F4F0"/>
    <a:srgbClr val="B7B8D7"/>
    <a:srgbClr val="CDE5EC"/>
    <a:srgbClr val="BAA1AD"/>
    <a:srgbClr val="CFA5A6"/>
    <a:srgbClr val="AAA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3"/>
    <p:restoredTop sz="94752"/>
  </p:normalViewPr>
  <p:slideViewPr>
    <p:cSldViewPr snapToGrid="0" snapToObjects="1">
      <p:cViewPr varScale="1">
        <p:scale>
          <a:sx n="39" d="100"/>
          <a:sy n="39" d="100"/>
        </p:scale>
        <p:origin x="840" y="28"/>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60EA2-B865-DE49-9478-F5109BEC1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9FA5D-458C-B349-83DD-BC403EC5B1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2E74E-301E-9447-9FB0-055A295D6697}" type="datetimeFigureOut">
              <a:rPr lang="en-US" smtClean="0"/>
              <a:t>9/11/2020</a:t>
            </a:fld>
            <a:endParaRPr lang="en-US"/>
          </a:p>
        </p:txBody>
      </p:sp>
      <p:sp>
        <p:nvSpPr>
          <p:cNvPr id="4" name="Footer Placeholder 3">
            <a:extLst>
              <a:ext uri="{FF2B5EF4-FFF2-40B4-BE49-F238E27FC236}">
                <a16:creationId xmlns:a16="http://schemas.microsoft.com/office/drawing/2014/main" id="{1D63833F-ACA0-2D41-98D9-5AF1BD3D1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467979-3899-5148-895D-CF451363B4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7E614-6408-174A-9AC3-4D1FBEB6F288}" type="slidenum">
              <a:rPr lang="en-US" smtClean="0"/>
              <a:t>‹#›</a:t>
            </a:fld>
            <a:endParaRPr lang="en-US"/>
          </a:p>
        </p:txBody>
      </p:sp>
    </p:spTree>
    <p:extLst>
      <p:ext uri="{BB962C8B-B14F-4D97-AF65-F5344CB8AC3E}">
        <p14:creationId xmlns:p14="http://schemas.microsoft.com/office/powerpoint/2010/main" val="210155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19D5F-8F83-404A-8019-3536845914ED}" type="datetimeFigureOut">
              <a:rPr lang="en-US" smtClean="0"/>
              <a:t>9/11/2020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2B211-08F8-D844-A802-7029970B8F82}" type="slidenum">
              <a:rPr lang="en-US" smtClean="0"/>
              <a:t>‹#›</a:t>
            </a:fld>
            <a:endParaRPr lang="en-US"/>
          </a:p>
        </p:txBody>
      </p:sp>
    </p:spTree>
    <p:extLst>
      <p:ext uri="{BB962C8B-B14F-4D97-AF65-F5344CB8AC3E}">
        <p14:creationId xmlns:p14="http://schemas.microsoft.com/office/powerpoint/2010/main" val="266697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1</a:t>
            </a:fld>
            <a:endParaRPr lang="en-US"/>
          </a:p>
        </p:txBody>
      </p:sp>
    </p:spTree>
    <p:extLst>
      <p:ext uri="{BB962C8B-B14F-4D97-AF65-F5344CB8AC3E}">
        <p14:creationId xmlns:p14="http://schemas.microsoft.com/office/powerpoint/2010/main" val="202618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62</a:t>
            </a:fld>
            <a:endParaRPr lang="en-US"/>
          </a:p>
        </p:txBody>
      </p:sp>
    </p:spTree>
    <p:extLst>
      <p:ext uri="{BB962C8B-B14F-4D97-AF65-F5344CB8AC3E}">
        <p14:creationId xmlns:p14="http://schemas.microsoft.com/office/powerpoint/2010/main" val="155571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2</a:t>
            </a:fld>
            <a:endParaRPr lang="en-US"/>
          </a:p>
        </p:txBody>
      </p:sp>
    </p:spTree>
    <p:extLst>
      <p:ext uri="{BB962C8B-B14F-4D97-AF65-F5344CB8AC3E}">
        <p14:creationId xmlns:p14="http://schemas.microsoft.com/office/powerpoint/2010/main" val="35139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a:t>
            </a:fld>
            <a:endParaRPr lang="en-US"/>
          </a:p>
        </p:txBody>
      </p:sp>
    </p:spTree>
    <p:extLst>
      <p:ext uri="{BB962C8B-B14F-4D97-AF65-F5344CB8AC3E}">
        <p14:creationId xmlns:p14="http://schemas.microsoft.com/office/powerpoint/2010/main" val="383153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a:t>
            </a:fld>
            <a:endParaRPr lang="en-US"/>
          </a:p>
        </p:txBody>
      </p:sp>
    </p:spTree>
    <p:extLst>
      <p:ext uri="{BB962C8B-B14F-4D97-AF65-F5344CB8AC3E}">
        <p14:creationId xmlns:p14="http://schemas.microsoft.com/office/powerpoint/2010/main" val="30587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31</a:t>
            </a:fld>
            <a:endParaRPr lang="en-US"/>
          </a:p>
        </p:txBody>
      </p:sp>
    </p:spTree>
    <p:extLst>
      <p:ext uri="{BB962C8B-B14F-4D97-AF65-F5344CB8AC3E}">
        <p14:creationId xmlns:p14="http://schemas.microsoft.com/office/powerpoint/2010/main" val="174477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39</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43</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58</a:t>
            </a:fld>
            <a:endParaRPr lang="en-US"/>
          </a:p>
        </p:txBody>
      </p:sp>
    </p:spTree>
    <p:extLst>
      <p:ext uri="{BB962C8B-B14F-4D97-AF65-F5344CB8AC3E}">
        <p14:creationId xmlns:p14="http://schemas.microsoft.com/office/powerpoint/2010/main" val="403064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61</a:t>
            </a:fld>
            <a:endParaRPr lang="en-US"/>
          </a:p>
        </p:txBody>
      </p:sp>
    </p:spTree>
    <p:extLst>
      <p:ext uri="{BB962C8B-B14F-4D97-AF65-F5344CB8AC3E}">
        <p14:creationId xmlns:p14="http://schemas.microsoft.com/office/powerpoint/2010/main" val="131054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E1E-7BB5-DA44-A4E5-07E0280C7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4C629-E837-3E47-B357-CFA28FB25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794B4-3D36-EC47-8C77-24F55F0E9293}"/>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5" name="Footer Placeholder 4">
            <a:extLst>
              <a:ext uri="{FF2B5EF4-FFF2-40B4-BE49-F238E27FC236}">
                <a16:creationId xmlns:a16="http://schemas.microsoft.com/office/drawing/2014/main" id="{6114F17A-E0D0-D242-94CC-F8055745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B0BBE-3C4A-5A40-B7CD-85EC8E96F2E8}"/>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9888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6F3-96F4-B046-A9FB-6A8BBE58D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F2F96-8BEB-3248-9A44-6950ED2A8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014BE-D57E-8E43-8F9D-2C28E0043C3F}"/>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5" name="Footer Placeholder 4">
            <a:extLst>
              <a:ext uri="{FF2B5EF4-FFF2-40B4-BE49-F238E27FC236}">
                <a16:creationId xmlns:a16="http://schemas.microsoft.com/office/drawing/2014/main" id="{C2BE1A77-D09B-A643-B667-B82FE92F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A728-FEF8-6740-8266-C6B208D4F2B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206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7D2FF-9BFB-5149-85A1-DE5AB0891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516D-D225-4849-9EAD-BC55B7516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C417-C71D-F34F-9E04-7FAD8F30274B}"/>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5" name="Footer Placeholder 4">
            <a:extLst>
              <a:ext uri="{FF2B5EF4-FFF2-40B4-BE49-F238E27FC236}">
                <a16:creationId xmlns:a16="http://schemas.microsoft.com/office/drawing/2014/main" id="{55378831-5570-C34A-A69F-6B924399B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18A33-C3C0-7E4C-A77C-78EF8F4308C3}"/>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214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E67-1FF4-D843-BA9D-A07A20645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BA421-8A86-8A41-AA52-B98D6EE7E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41364-9C79-704C-8AD4-925E3136EA33}"/>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5" name="Footer Placeholder 4">
            <a:extLst>
              <a:ext uri="{FF2B5EF4-FFF2-40B4-BE49-F238E27FC236}">
                <a16:creationId xmlns:a16="http://schemas.microsoft.com/office/drawing/2014/main" id="{754C43B6-D087-544D-ACAC-F9A201D0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E1F9-F2D0-E64E-A75D-ADFB8BD65D01}"/>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71442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DCF-2AC4-C048-AEEA-A93C82CB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6E303-1B62-D24A-9777-BCD969881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2152E-D7ED-6C45-A7F6-95B819435602}"/>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5" name="Footer Placeholder 4">
            <a:extLst>
              <a:ext uri="{FF2B5EF4-FFF2-40B4-BE49-F238E27FC236}">
                <a16:creationId xmlns:a16="http://schemas.microsoft.com/office/drawing/2014/main" id="{D0120D6C-9D19-E043-9276-AA2A6045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C3355-BCF0-0846-9A6A-D611DDC2DDEE}"/>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6958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47-8036-B045-9C03-C2AD9003C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5585E-6BAF-5441-966B-4C422B92F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E6AC8-3B1B-6944-A610-C85EC4D9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D7A32-91BA-1344-8A56-EFCF50F1DA00}"/>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6" name="Footer Placeholder 5">
            <a:extLst>
              <a:ext uri="{FF2B5EF4-FFF2-40B4-BE49-F238E27FC236}">
                <a16:creationId xmlns:a16="http://schemas.microsoft.com/office/drawing/2014/main" id="{F7D03614-283E-7C4A-8C0D-D02EE3FAB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00505-2205-044C-8CA2-6077EF81612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8538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09FE-86E8-C749-9815-D6ECB8F21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52DC-4377-C049-B07D-41B47827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2191B-B50F-AA4D-B1AE-7C2FA3444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5B0C-BF9E-2649-8A95-8FA9D6451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EC2B-F84F-1746-B92C-EA13114D1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7DA7-6B98-A942-88C2-E1F686D4FF3D}"/>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8" name="Footer Placeholder 7">
            <a:extLst>
              <a:ext uri="{FF2B5EF4-FFF2-40B4-BE49-F238E27FC236}">
                <a16:creationId xmlns:a16="http://schemas.microsoft.com/office/drawing/2014/main" id="{377FBFAD-A499-614D-9533-663DD6FC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08303-D400-8D41-867A-A2ED8C529EE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40245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313B-955B-6747-961F-05F74365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8B6BC-3ECE-EE44-923B-1E7450833382}"/>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4" name="Footer Placeholder 3">
            <a:extLst>
              <a:ext uri="{FF2B5EF4-FFF2-40B4-BE49-F238E27FC236}">
                <a16:creationId xmlns:a16="http://schemas.microsoft.com/office/drawing/2014/main" id="{B85ABC47-3828-4644-B01A-ADF706B96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094-155E-CD4B-AC57-D21CD4B00AA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534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BE8FD-3594-7D4C-B7FF-0B4789FAE18B}"/>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3" name="Footer Placeholder 2">
            <a:extLst>
              <a:ext uri="{FF2B5EF4-FFF2-40B4-BE49-F238E27FC236}">
                <a16:creationId xmlns:a16="http://schemas.microsoft.com/office/drawing/2014/main" id="{431B8716-680A-4648-A34B-E1CCDAB99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B24A2-C685-B741-A60B-2915B18E0EB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51519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6AA5-E5DB-C141-A7B8-6551AB3A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95DE-CAC7-6D4B-A1C9-1329D40B3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29412-8D82-FA45-814F-3B134C6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6243-5960-9B45-99EC-01494226A9C0}"/>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6" name="Footer Placeholder 5">
            <a:extLst>
              <a:ext uri="{FF2B5EF4-FFF2-40B4-BE49-F238E27FC236}">
                <a16:creationId xmlns:a16="http://schemas.microsoft.com/office/drawing/2014/main" id="{A36B6134-D707-4046-BC32-E55E2FD8A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8D70F-13C0-5B43-BAC0-7129727314F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849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AFC-11C8-7D44-90D6-14C152558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44B41-F529-374C-92B9-5128DDE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7CFCD-9D22-434E-937F-340EBE40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9D69-31AA-2347-91EA-ACC3731BE882}"/>
              </a:ext>
            </a:extLst>
          </p:cNvPr>
          <p:cNvSpPr>
            <a:spLocks noGrp="1"/>
          </p:cNvSpPr>
          <p:nvPr>
            <p:ph type="dt" sz="half" idx="10"/>
          </p:nvPr>
        </p:nvSpPr>
        <p:spPr/>
        <p:txBody>
          <a:bodyPr/>
          <a:lstStyle/>
          <a:p>
            <a:fld id="{6156DB06-8AAF-2741-BDB8-05A31C77DD3C}" type="datetimeFigureOut">
              <a:rPr lang="en-US" smtClean="0"/>
              <a:t>9/11/2020</a:t>
            </a:fld>
            <a:endParaRPr lang="en-US"/>
          </a:p>
        </p:txBody>
      </p:sp>
      <p:sp>
        <p:nvSpPr>
          <p:cNvPr id="6" name="Footer Placeholder 5">
            <a:extLst>
              <a:ext uri="{FF2B5EF4-FFF2-40B4-BE49-F238E27FC236}">
                <a16:creationId xmlns:a16="http://schemas.microsoft.com/office/drawing/2014/main" id="{654FD649-5D10-EA41-8811-E6FCC9382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84D40-F568-DA4D-8BF7-6B1E8EF2DF7B}"/>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9159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517AF-52CE-7649-83B1-84BB8653C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8E2F1-F624-E144-9386-C33370842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969F-B42D-3D45-9E23-F38F464B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B06-8AAF-2741-BDB8-05A31C77DD3C}" type="datetimeFigureOut">
              <a:rPr lang="en-US" smtClean="0"/>
              <a:t>9/11/2020</a:t>
            </a:fld>
            <a:endParaRPr lang="en-US"/>
          </a:p>
        </p:txBody>
      </p:sp>
      <p:sp>
        <p:nvSpPr>
          <p:cNvPr id="5" name="Footer Placeholder 4">
            <a:extLst>
              <a:ext uri="{FF2B5EF4-FFF2-40B4-BE49-F238E27FC236}">
                <a16:creationId xmlns:a16="http://schemas.microsoft.com/office/drawing/2014/main" id="{213E894F-5BA7-4D49-8CD0-AC3F07297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526FB-2BB2-DE43-A654-C60F80D39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1B342-A52B-4A40-BF85-D5D449380E46}" type="slidenum">
              <a:rPr lang="en-US" smtClean="0"/>
              <a:t>‹#›</a:t>
            </a:fld>
            <a:endParaRPr lang="en-US"/>
          </a:p>
        </p:txBody>
      </p:sp>
    </p:spTree>
    <p:extLst>
      <p:ext uri="{BB962C8B-B14F-4D97-AF65-F5344CB8AC3E}">
        <p14:creationId xmlns:p14="http://schemas.microsoft.com/office/powerpoint/2010/main" val="42726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slide" Target="slide1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hyperlink" Target="https://play.google.com/store/apps/details?id=com.microsoft.teams&amp;hl=en_US" TargetMode="External"/><Relationship Id="rId4" Type="http://schemas.openxmlformats.org/officeDocument/2006/relationships/image" Target="../media/image15.png"/><Relationship Id="rId9" Type="http://schemas.openxmlformats.org/officeDocument/2006/relationships/hyperlink" Target="https://apps.apple.com/us/app/microsoft-teams/id111315370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2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9.xml"/><Relationship Id="rId4" Type="http://schemas.openxmlformats.org/officeDocument/2006/relationships/slide" Target="slide4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9.xml"/><Relationship Id="rId4" Type="http://schemas.openxmlformats.org/officeDocument/2006/relationships/slide" Target="slide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57.xml"/><Relationship Id="rId18" Type="http://schemas.openxmlformats.org/officeDocument/2006/relationships/slide" Target="slide66.xml"/><Relationship Id="rId3" Type="http://schemas.openxmlformats.org/officeDocument/2006/relationships/slide" Target="slide4.xml"/><Relationship Id="rId7" Type="http://schemas.openxmlformats.org/officeDocument/2006/relationships/slide" Target="slide22.xml"/><Relationship Id="rId12" Type="http://schemas.openxmlformats.org/officeDocument/2006/relationships/slide" Target="slide56.xml"/><Relationship Id="rId17" Type="http://schemas.openxmlformats.org/officeDocument/2006/relationships/slide" Target="slide63.xml"/><Relationship Id="rId2" Type="http://schemas.openxmlformats.org/officeDocument/2006/relationships/notesSlide" Target="../notesSlides/notesSlide3.xml"/><Relationship Id="rId16" Type="http://schemas.openxmlformats.org/officeDocument/2006/relationships/slide" Target="slide61.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55.xml"/><Relationship Id="rId5" Type="http://schemas.openxmlformats.org/officeDocument/2006/relationships/slide" Target="slide13.xml"/><Relationship Id="rId15" Type="http://schemas.openxmlformats.org/officeDocument/2006/relationships/slide" Target="slide59.xml"/><Relationship Id="rId10" Type="http://schemas.openxmlformats.org/officeDocument/2006/relationships/slide" Target="slide49.xml"/><Relationship Id="rId19"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6.xml"/><Relationship Id="rId14" Type="http://schemas.openxmlformats.org/officeDocument/2006/relationships/slide" Target="slide58.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slide" Target="slide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9.xml"/><Relationship Id="rId4" Type="http://schemas.openxmlformats.org/officeDocument/2006/relationships/slide" Target="slide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9.xml"/><Relationship Id="rId4" Type="http://schemas.openxmlformats.org/officeDocument/2006/relationships/slide" Target="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6.xml"/><Relationship Id="rId4" Type="http://schemas.openxmlformats.org/officeDocument/2006/relationships/slide" Target="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55.xml"/><Relationship Id="rId7" Type="http://schemas.openxmlformats.org/officeDocument/2006/relationships/slide" Target="slide59.xml"/><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slide" Target="slide58.xml"/><Relationship Id="rId5" Type="http://schemas.openxmlformats.org/officeDocument/2006/relationships/slide" Target="slide57.xml"/><Relationship Id="rId10" Type="http://schemas.openxmlformats.org/officeDocument/2006/relationships/slide" Target="slide66.xml"/><Relationship Id="rId4" Type="http://schemas.openxmlformats.org/officeDocument/2006/relationships/slide" Target="slide56.xml"/><Relationship Id="rId9" Type="http://schemas.openxmlformats.org/officeDocument/2006/relationships/slide" Target="slide63.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3.png"/><Relationship Id="rId7" Type="http://schemas.openxmlformats.org/officeDocument/2006/relationships/image" Target="../media/image62.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hyperlink" Target="https://www.microsoft.com/en-us/edg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support.microsoft.com/en-us/teams" TargetMode="External"/><Relationship Id="rId2" Type="http://schemas.openxmlformats.org/officeDocument/2006/relationships/hyperlink" Target="https://support.office.com/en-us/article/remote-learning-with-office-365-for-students-eea3ee92-ba42-4217-90d4-155f9a5477e4#ID0EABAAA=Tips_for_successful_online_learning" TargetMode="Externa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E96AE-0318-264A-8701-501B4235A875}"/>
              </a:ext>
            </a:extLst>
          </p:cNvPr>
          <p:cNvSpPr txBox="1"/>
          <p:nvPr/>
        </p:nvSpPr>
        <p:spPr>
          <a:xfrm>
            <a:off x="2682116" y="2340001"/>
            <a:ext cx="6827767" cy="1446550"/>
          </a:xfrm>
          <a:prstGeom prst="rect">
            <a:avLst/>
          </a:prstGeom>
          <a:noFill/>
        </p:spPr>
        <p:txBody>
          <a:bodyPr wrap="none" rtlCol="0">
            <a:spAutoFit/>
          </a:bodyPr>
          <a:lstStyle/>
          <a:p>
            <a:pPr algn="ctr"/>
            <a:r>
              <a:rPr lang="en-US" sz="4400" b="1">
                <a:latin typeface="Segoe UI" panose="020B0502040204020203" pitchFamily="34" charset="0"/>
                <a:cs typeface="Segoe UI" panose="020B0502040204020203" pitchFamily="34" charset="0"/>
              </a:rPr>
              <a:t>Family &amp; Guardian Guide</a:t>
            </a:r>
          </a:p>
          <a:p>
            <a:pPr algn="ctr"/>
            <a:r>
              <a:rPr lang="en-US" sz="4400" b="1">
                <a:latin typeface="Segoe UI" panose="020B0502040204020203" pitchFamily="34" charset="0"/>
                <a:cs typeface="Segoe UI" panose="020B0502040204020203" pitchFamily="34" charset="0"/>
              </a:rPr>
              <a:t>to </a:t>
            </a:r>
            <a:r>
              <a:rPr lang="en-US" sz="4400" b="1">
                <a:solidFill>
                  <a:srgbClr val="8378D0"/>
                </a:solidFill>
                <a:latin typeface="Segoe UI" panose="020B0502040204020203" pitchFamily="34" charset="0"/>
                <a:cs typeface="Segoe UI" panose="020B0502040204020203" pitchFamily="34" charset="0"/>
              </a:rPr>
              <a:t>Microsoft Teams</a:t>
            </a:r>
          </a:p>
        </p:txBody>
      </p:sp>
      <p:sp>
        <p:nvSpPr>
          <p:cNvPr id="7" name="TextBox 6">
            <a:extLst>
              <a:ext uri="{FF2B5EF4-FFF2-40B4-BE49-F238E27FC236}">
                <a16:creationId xmlns:a16="http://schemas.microsoft.com/office/drawing/2014/main" id="{88EBD837-047F-EF4E-A503-7E3BEB456835}"/>
              </a:ext>
            </a:extLst>
          </p:cNvPr>
          <p:cNvSpPr txBox="1"/>
          <p:nvPr/>
        </p:nvSpPr>
        <p:spPr>
          <a:xfrm>
            <a:off x="1733410" y="3942004"/>
            <a:ext cx="8725177" cy="715089"/>
          </a:xfrm>
          <a:custGeom>
            <a:avLst/>
            <a:gdLst>
              <a:gd name="connsiteX0" fmla="*/ 0 w 8725177"/>
              <a:gd name="connsiteY0" fmla="*/ 119184 h 715089"/>
              <a:gd name="connsiteX1" fmla="*/ 119184 w 8725177"/>
              <a:gd name="connsiteY1" fmla="*/ 0 h 715089"/>
              <a:gd name="connsiteX2" fmla="*/ 602279 w 8725177"/>
              <a:gd name="connsiteY2" fmla="*/ 0 h 715089"/>
              <a:gd name="connsiteX3" fmla="*/ 1000506 w 8725177"/>
              <a:gd name="connsiteY3" fmla="*/ 0 h 715089"/>
              <a:gd name="connsiteX4" fmla="*/ 1483602 w 8725177"/>
              <a:gd name="connsiteY4" fmla="*/ 0 h 715089"/>
              <a:gd name="connsiteX5" fmla="*/ 2051565 w 8725177"/>
              <a:gd name="connsiteY5" fmla="*/ 0 h 715089"/>
              <a:gd name="connsiteX6" fmla="*/ 2704397 w 8725177"/>
              <a:gd name="connsiteY6" fmla="*/ 0 h 715089"/>
              <a:gd name="connsiteX7" fmla="*/ 3187492 w 8725177"/>
              <a:gd name="connsiteY7" fmla="*/ 0 h 715089"/>
              <a:gd name="connsiteX8" fmla="*/ 4010060 w 8725177"/>
              <a:gd name="connsiteY8" fmla="*/ 0 h 715089"/>
              <a:gd name="connsiteX9" fmla="*/ 4662891 w 8725177"/>
              <a:gd name="connsiteY9" fmla="*/ 0 h 715089"/>
              <a:gd name="connsiteX10" fmla="*/ 5485459 w 8725177"/>
              <a:gd name="connsiteY10" fmla="*/ 0 h 715089"/>
              <a:gd name="connsiteX11" fmla="*/ 6223158 w 8725177"/>
              <a:gd name="connsiteY11" fmla="*/ 0 h 715089"/>
              <a:gd name="connsiteX12" fmla="*/ 6791122 w 8725177"/>
              <a:gd name="connsiteY12" fmla="*/ 0 h 715089"/>
              <a:gd name="connsiteX13" fmla="*/ 7528821 w 8725177"/>
              <a:gd name="connsiteY13" fmla="*/ 0 h 715089"/>
              <a:gd name="connsiteX14" fmla="*/ 8011916 w 8725177"/>
              <a:gd name="connsiteY14" fmla="*/ 0 h 715089"/>
              <a:gd name="connsiteX15" fmla="*/ 8605993 w 8725177"/>
              <a:gd name="connsiteY15" fmla="*/ 0 h 715089"/>
              <a:gd name="connsiteX16" fmla="*/ 8725177 w 8725177"/>
              <a:gd name="connsiteY16" fmla="*/ 119184 h 715089"/>
              <a:gd name="connsiteX17" fmla="*/ 8725177 w 8725177"/>
              <a:gd name="connsiteY17" fmla="*/ 595905 h 715089"/>
              <a:gd name="connsiteX18" fmla="*/ 8605993 w 8725177"/>
              <a:gd name="connsiteY18" fmla="*/ 715089 h 715089"/>
              <a:gd name="connsiteX19" fmla="*/ 7953162 w 8725177"/>
              <a:gd name="connsiteY19" fmla="*/ 715089 h 715089"/>
              <a:gd name="connsiteX20" fmla="*/ 7300330 w 8725177"/>
              <a:gd name="connsiteY20" fmla="*/ 715089 h 715089"/>
              <a:gd name="connsiteX21" fmla="*/ 6562631 w 8725177"/>
              <a:gd name="connsiteY21" fmla="*/ 715089 h 715089"/>
              <a:gd name="connsiteX22" fmla="*/ 5740063 w 8725177"/>
              <a:gd name="connsiteY22" fmla="*/ 715089 h 715089"/>
              <a:gd name="connsiteX23" fmla="*/ 5002363 w 8725177"/>
              <a:gd name="connsiteY23" fmla="*/ 715089 h 715089"/>
              <a:gd name="connsiteX24" fmla="*/ 4179796 w 8725177"/>
              <a:gd name="connsiteY24" fmla="*/ 715089 h 715089"/>
              <a:gd name="connsiteX25" fmla="*/ 3442096 w 8725177"/>
              <a:gd name="connsiteY25" fmla="*/ 715089 h 715089"/>
              <a:gd name="connsiteX26" fmla="*/ 2959001 w 8725177"/>
              <a:gd name="connsiteY26" fmla="*/ 715089 h 715089"/>
              <a:gd name="connsiteX27" fmla="*/ 2221301 w 8725177"/>
              <a:gd name="connsiteY27" fmla="*/ 715089 h 715089"/>
              <a:gd name="connsiteX28" fmla="*/ 1653338 w 8725177"/>
              <a:gd name="connsiteY28" fmla="*/ 715089 h 715089"/>
              <a:gd name="connsiteX29" fmla="*/ 1170243 w 8725177"/>
              <a:gd name="connsiteY29" fmla="*/ 715089 h 715089"/>
              <a:gd name="connsiteX30" fmla="*/ 772015 w 8725177"/>
              <a:gd name="connsiteY30" fmla="*/ 715089 h 715089"/>
              <a:gd name="connsiteX31" fmla="*/ 119184 w 8725177"/>
              <a:gd name="connsiteY31" fmla="*/ 715089 h 715089"/>
              <a:gd name="connsiteX32" fmla="*/ 0 w 8725177"/>
              <a:gd name="connsiteY32" fmla="*/ 595905 h 715089"/>
              <a:gd name="connsiteX33" fmla="*/ 0 w 8725177"/>
              <a:gd name="connsiteY3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5177" h="715089" fill="none" extrusionOk="0">
                <a:moveTo>
                  <a:pt x="0" y="119184"/>
                </a:moveTo>
                <a:cubicBezTo>
                  <a:pt x="3359" y="38700"/>
                  <a:pt x="40286" y="-421"/>
                  <a:pt x="119184" y="0"/>
                </a:cubicBezTo>
                <a:cubicBezTo>
                  <a:pt x="339691" y="-21684"/>
                  <a:pt x="391968" y="-4918"/>
                  <a:pt x="602279" y="0"/>
                </a:cubicBezTo>
                <a:cubicBezTo>
                  <a:pt x="812590" y="4918"/>
                  <a:pt x="912994" y="-599"/>
                  <a:pt x="1000506" y="0"/>
                </a:cubicBezTo>
                <a:cubicBezTo>
                  <a:pt x="1088018" y="599"/>
                  <a:pt x="1291294" y="6504"/>
                  <a:pt x="1483602" y="0"/>
                </a:cubicBezTo>
                <a:cubicBezTo>
                  <a:pt x="1675910" y="-6504"/>
                  <a:pt x="1826089" y="17779"/>
                  <a:pt x="2051565" y="0"/>
                </a:cubicBezTo>
                <a:cubicBezTo>
                  <a:pt x="2277041" y="-17779"/>
                  <a:pt x="2378812" y="25619"/>
                  <a:pt x="2704397" y="0"/>
                </a:cubicBezTo>
                <a:cubicBezTo>
                  <a:pt x="3029982" y="-25619"/>
                  <a:pt x="2993812" y="4734"/>
                  <a:pt x="3187492" y="0"/>
                </a:cubicBezTo>
                <a:cubicBezTo>
                  <a:pt x="3381172" y="-4734"/>
                  <a:pt x="3811988" y="20634"/>
                  <a:pt x="4010060" y="0"/>
                </a:cubicBezTo>
                <a:cubicBezTo>
                  <a:pt x="4208132" y="-20634"/>
                  <a:pt x="4367789" y="21186"/>
                  <a:pt x="4662891" y="0"/>
                </a:cubicBezTo>
                <a:cubicBezTo>
                  <a:pt x="4957993" y="-21186"/>
                  <a:pt x="5088190" y="-26017"/>
                  <a:pt x="5485459" y="0"/>
                </a:cubicBezTo>
                <a:cubicBezTo>
                  <a:pt x="5882728" y="26017"/>
                  <a:pt x="5963531" y="33820"/>
                  <a:pt x="6223158" y="0"/>
                </a:cubicBezTo>
                <a:cubicBezTo>
                  <a:pt x="6482785" y="-33820"/>
                  <a:pt x="6524438" y="-27134"/>
                  <a:pt x="6791122" y="0"/>
                </a:cubicBezTo>
                <a:cubicBezTo>
                  <a:pt x="7057806" y="27134"/>
                  <a:pt x="7353131" y="-309"/>
                  <a:pt x="7528821" y="0"/>
                </a:cubicBezTo>
                <a:cubicBezTo>
                  <a:pt x="7704511" y="309"/>
                  <a:pt x="7787361" y="-6740"/>
                  <a:pt x="8011916" y="0"/>
                </a:cubicBezTo>
                <a:cubicBezTo>
                  <a:pt x="8236472" y="6740"/>
                  <a:pt x="8322855" y="15946"/>
                  <a:pt x="8605993" y="0"/>
                </a:cubicBezTo>
                <a:cubicBezTo>
                  <a:pt x="8685543" y="4709"/>
                  <a:pt x="8723060" y="49160"/>
                  <a:pt x="8725177" y="119184"/>
                </a:cubicBezTo>
                <a:cubicBezTo>
                  <a:pt x="8722895" y="265549"/>
                  <a:pt x="8742686" y="377270"/>
                  <a:pt x="8725177" y="595905"/>
                </a:cubicBezTo>
                <a:cubicBezTo>
                  <a:pt x="8728208" y="649998"/>
                  <a:pt x="8674514" y="704959"/>
                  <a:pt x="8605993" y="715089"/>
                </a:cubicBezTo>
                <a:cubicBezTo>
                  <a:pt x="8281485" y="701838"/>
                  <a:pt x="8105059" y="742240"/>
                  <a:pt x="7953162" y="715089"/>
                </a:cubicBezTo>
                <a:cubicBezTo>
                  <a:pt x="7801265" y="687938"/>
                  <a:pt x="7625365" y="712775"/>
                  <a:pt x="7300330" y="715089"/>
                </a:cubicBezTo>
                <a:cubicBezTo>
                  <a:pt x="6975295" y="717403"/>
                  <a:pt x="6877324" y="694160"/>
                  <a:pt x="6562631" y="715089"/>
                </a:cubicBezTo>
                <a:cubicBezTo>
                  <a:pt x="6247938" y="736018"/>
                  <a:pt x="6002890" y="723376"/>
                  <a:pt x="5740063" y="715089"/>
                </a:cubicBezTo>
                <a:cubicBezTo>
                  <a:pt x="5477236" y="706802"/>
                  <a:pt x="5157445" y="711207"/>
                  <a:pt x="5002363" y="715089"/>
                </a:cubicBezTo>
                <a:cubicBezTo>
                  <a:pt x="4847281" y="718971"/>
                  <a:pt x="4536154" y="711790"/>
                  <a:pt x="4179796" y="715089"/>
                </a:cubicBezTo>
                <a:cubicBezTo>
                  <a:pt x="3823438" y="718388"/>
                  <a:pt x="3644504" y="710008"/>
                  <a:pt x="3442096" y="715089"/>
                </a:cubicBezTo>
                <a:cubicBezTo>
                  <a:pt x="3239688" y="720170"/>
                  <a:pt x="3117702" y="737591"/>
                  <a:pt x="2959001" y="715089"/>
                </a:cubicBezTo>
                <a:cubicBezTo>
                  <a:pt x="2800301" y="692587"/>
                  <a:pt x="2509646" y="689368"/>
                  <a:pt x="2221301" y="715089"/>
                </a:cubicBezTo>
                <a:cubicBezTo>
                  <a:pt x="1932956" y="740810"/>
                  <a:pt x="1913544" y="690720"/>
                  <a:pt x="1653338" y="715089"/>
                </a:cubicBezTo>
                <a:cubicBezTo>
                  <a:pt x="1393132" y="739458"/>
                  <a:pt x="1400491" y="694465"/>
                  <a:pt x="1170243" y="715089"/>
                </a:cubicBezTo>
                <a:cubicBezTo>
                  <a:pt x="939996" y="735713"/>
                  <a:pt x="852624" y="696716"/>
                  <a:pt x="772015" y="715089"/>
                </a:cubicBezTo>
                <a:cubicBezTo>
                  <a:pt x="691406" y="733462"/>
                  <a:pt x="396829" y="714645"/>
                  <a:pt x="119184" y="715089"/>
                </a:cubicBezTo>
                <a:cubicBezTo>
                  <a:pt x="42542" y="712802"/>
                  <a:pt x="13585" y="664446"/>
                  <a:pt x="0" y="595905"/>
                </a:cubicBezTo>
                <a:cubicBezTo>
                  <a:pt x="-19251" y="371733"/>
                  <a:pt x="-6506" y="240902"/>
                  <a:pt x="0" y="119184"/>
                </a:cubicBezTo>
                <a:close/>
              </a:path>
              <a:path w="8725177" h="715089" stroke="0" extrusionOk="0">
                <a:moveTo>
                  <a:pt x="0" y="119184"/>
                </a:moveTo>
                <a:cubicBezTo>
                  <a:pt x="-13797" y="44849"/>
                  <a:pt x="50078" y="1232"/>
                  <a:pt x="119184" y="0"/>
                </a:cubicBezTo>
                <a:cubicBezTo>
                  <a:pt x="330650" y="-36444"/>
                  <a:pt x="615511" y="-40357"/>
                  <a:pt x="941752" y="0"/>
                </a:cubicBezTo>
                <a:cubicBezTo>
                  <a:pt x="1267993" y="40357"/>
                  <a:pt x="1337787" y="20159"/>
                  <a:pt x="1509715" y="0"/>
                </a:cubicBezTo>
                <a:cubicBezTo>
                  <a:pt x="1681643" y="-20159"/>
                  <a:pt x="1861222" y="-22055"/>
                  <a:pt x="1992810" y="0"/>
                </a:cubicBezTo>
                <a:cubicBezTo>
                  <a:pt x="2124398" y="22055"/>
                  <a:pt x="2379428" y="-7468"/>
                  <a:pt x="2730510" y="0"/>
                </a:cubicBezTo>
                <a:cubicBezTo>
                  <a:pt x="3081592" y="7468"/>
                  <a:pt x="3100811" y="15099"/>
                  <a:pt x="3298473" y="0"/>
                </a:cubicBezTo>
                <a:cubicBezTo>
                  <a:pt x="3496135" y="-15099"/>
                  <a:pt x="3794436" y="22119"/>
                  <a:pt x="4121041" y="0"/>
                </a:cubicBezTo>
                <a:cubicBezTo>
                  <a:pt x="4447646" y="-22119"/>
                  <a:pt x="4393938" y="-352"/>
                  <a:pt x="4604136" y="0"/>
                </a:cubicBezTo>
                <a:cubicBezTo>
                  <a:pt x="4814334" y="352"/>
                  <a:pt x="5104243" y="14544"/>
                  <a:pt x="5426704" y="0"/>
                </a:cubicBezTo>
                <a:cubicBezTo>
                  <a:pt x="5749165" y="-14544"/>
                  <a:pt x="5649460" y="-3227"/>
                  <a:pt x="5824931" y="0"/>
                </a:cubicBezTo>
                <a:cubicBezTo>
                  <a:pt x="6000402" y="3227"/>
                  <a:pt x="6269702" y="-1877"/>
                  <a:pt x="6477762" y="0"/>
                </a:cubicBezTo>
                <a:cubicBezTo>
                  <a:pt x="6685822" y="1877"/>
                  <a:pt x="6827105" y="10429"/>
                  <a:pt x="7130594" y="0"/>
                </a:cubicBezTo>
                <a:cubicBezTo>
                  <a:pt x="7434083" y="-10429"/>
                  <a:pt x="7484924" y="12683"/>
                  <a:pt x="7698557" y="0"/>
                </a:cubicBezTo>
                <a:cubicBezTo>
                  <a:pt x="7912190" y="-12683"/>
                  <a:pt x="8198971" y="-11925"/>
                  <a:pt x="8605993" y="0"/>
                </a:cubicBezTo>
                <a:cubicBezTo>
                  <a:pt x="8676283" y="-5544"/>
                  <a:pt x="8716063" y="49837"/>
                  <a:pt x="8725177" y="119184"/>
                </a:cubicBezTo>
                <a:cubicBezTo>
                  <a:pt x="8706220" y="304746"/>
                  <a:pt x="8743141" y="494548"/>
                  <a:pt x="8725177" y="595905"/>
                </a:cubicBezTo>
                <a:cubicBezTo>
                  <a:pt x="8722828" y="656941"/>
                  <a:pt x="8672331" y="708139"/>
                  <a:pt x="8605993" y="715089"/>
                </a:cubicBezTo>
                <a:cubicBezTo>
                  <a:pt x="8248735" y="706440"/>
                  <a:pt x="8112491" y="689261"/>
                  <a:pt x="7868293" y="715089"/>
                </a:cubicBezTo>
                <a:cubicBezTo>
                  <a:pt x="7624095" y="740917"/>
                  <a:pt x="7537235" y="728074"/>
                  <a:pt x="7385198" y="715089"/>
                </a:cubicBezTo>
                <a:cubicBezTo>
                  <a:pt x="7233162" y="702104"/>
                  <a:pt x="6956149" y="706381"/>
                  <a:pt x="6562631" y="715089"/>
                </a:cubicBezTo>
                <a:cubicBezTo>
                  <a:pt x="6169113" y="723797"/>
                  <a:pt x="6069764" y="717784"/>
                  <a:pt x="5909799" y="715089"/>
                </a:cubicBezTo>
                <a:cubicBezTo>
                  <a:pt x="5749834" y="712394"/>
                  <a:pt x="5572313" y="737361"/>
                  <a:pt x="5426704" y="715089"/>
                </a:cubicBezTo>
                <a:cubicBezTo>
                  <a:pt x="5281096" y="692817"/>
                  <a:pt x="5032700" y="728156"/>
                  <a:pt x="4773872" y="715089"/>
                </a:cubicBezTo>
                <a:cubicBezTo>
                  <a:pt x="4515044" y="702022"/>
                  <a:pt x="4489815" y="696760"/>
                  <a:pt x="4375645" y="715089"/>
                </a:cubicBezTo>
                <a:cubicBezTo>
                  <a:pt x="4261475" y="733418"/>
                  <a:pt x="4085995" y="718114"/>
                  <a:pt x="3977418" y="715089"/>
                </a:cubicBezTo>
                <a:cubicBezTo>
                  <a:pt x="3868841" y="712064"/>
                  <a:pt x="3540526" y="686092"/>
                  <a:pt x="3324586" y="715089"/>
                </a:cubicBezTo>
                <a:cubicBezTo>
                  <a:pt x="3108646" y="744086"/>
                  <a:pt x="3078297" y="724688"/>
                  <a:pt x="2841491" y="715089"/>
                </a:cubicBezTo>
                <a:cubicBezTo>
                  <a:pt x="2604685" y="705490"/>
                  <a:pt x="2451465" y="741331"/>
                  <a:pt x="2103792" y="715089"/>
                </a:cubicBezTo>
                <a:cubicBezTo>
                  <a:pt x="1756119" y="688847"/>
                  <a:pt x="1803870" y="709361"/>
                  <a:pt x="1620696" y="715089"/>
                </a:cubicBezTo>
                <a:cubicBezTo>
                  <a:pt x="1437522" y="720817"/>
                  <a:pt x="1117399" y="678275"/>
                  <a:pt x="882997" y="715089"/>
                </a:cubicBezTo>
                <a:cubicBezTo>
                  <a:pt x="648595" y="751903"/>
                  <a:pt x="487601" y="701956"/>
                  <a:pt x="119184" y="715089"/>
                </a:cubicBezTo>
                <a:cubicBezTo>
                  <a:pt x="59956" y="703638"/>
                  <a:pt x="-4689" y="659932"/>
                  <a:pt x="0" y="595905"/>
                </a:cubicBezTo>
                <a:cubicBezTo>
                  <a:pt x="10193" y="450405"/>
                  <a:pt x="2874" y="242393"/>
                  <a:pt x="0" y="119184"/>
                </a:cubicBezTo>
                <a:close/>
              </a:path>
            </a:pathLst>
          </a:custGeom>
          <a:solidFill>
            <a:schemeClr val="tx1"/>
          </a:solidFill>
          <a:ln w="76200">
            <a:gradFill>
              <a:gsLst>
                <a:gs pos="9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182880" bIns="182880" anchor="ctr">
            <a:spAutoFit/>
          </a:bodyPr>
          <a:lstStyle/>
          <a:p>
            <a:pPr algn="ctr"/>
            <a:r>
              <a:rPr lang="en-US" b="1">
                <a:solidFill>
                  <a:schemeClr val="bg1"/>
                </a:solidFill>
                <a:latin typeface="Segoe UI" panose="020B0502040204020203" pitchFamily="34" charset="0"/>
                <a:cs typeface="Segoe UI" panose="020B0502040204020203" pitchFamily="34" charset="0"/>
              </a:rPr>
              <a:t>Everything your student needs to know to get started with online learning.</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0502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9FF3E7-A469-4661-BA4A-480CE621BB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9190" y="516889"/>
            <a:ext cx="7723463" cy="51541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D8BA87C-55B0-8C4D-8CAB-7AEBEB52F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530"/>
          <a:stretch/>
        </p:blipFill>
        <p:spPr>
          <a:xfrm>
            <a:off x="9047480" y="1343580"/>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4FBE12D-7E49-0043-AFFD-F549049C63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pic>
        <p:nvPicPr>
          <p:cNvPr id="8" name="laptop">
            <a:extLst>
              <a:ext uri="{FF2B5EF4-FFF2-40B4-BE49-F238E27FC236}">
                <a16:creationId xmlns:a16="http://schemas.microsoft.com/office/drawing/2014/main" id="{7EF11915-A5D8-1048-8060-FAC90A59DE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D6E3796-8C06-0D43-BB26-53228E2913B9}"/>
              </a:ext>
            </a:extLst>
          </p:cNvPr>
          <p:cNvSpPr txBox="1"/>
          <p:nvPr/>
        </p:nvSpPr>
        <p:spPr>
          <a:xfrm>
            <a:off x="236368" y="3593035"/>
            <a:ext cx="4086753" cy="1123712"/>
          </a:xfrm>
          <a:custGeom>
            <a:avLst/>
            <a:gdLst>
              <a:gd name="connsiteX0" fmla="*/ 0 w 4086753"/>
              <a:gd name="connsiteY0" fmla="*/ 187289 h 1123712"/>
              <a:gd name="connsiteX1" fmla="*/ 187289 w 4086753"/>
              <a:gd name="connsiteY1" fmla="*/ 0 h 1123712"/>
              <a:gd name="connsiteX2" fmla="*/ 843107 w 4086753"/>
              <a:gd name="connsiteY2" fmla="*/ 0 h 1123712"/>
              <a:gd name="connsiteX3" fmla="*/ 1350437 w 4086753"/>
              <a:gd name="connsiteY3" fmla="*/ 0 h 1123712"/>
              <a:gd name="connsiteX4" fmla="*/ 1969133 w 4086753"/>
              <a:gd name="connsiteY4" fmla="*/ 0 h 1123712"/>
              <a:gd name="connsiteX5" fmla="*/ 2513585 w 4086753"/>
              <a:gd name="connsiteY5" fmla="*/ 0 h 1123712"/>
              <a:gd name="connsiteX6" fmla="*/ 3169403 w 4086753"/>
              <a:gd name="connsiteY6" fmla="*/ 0 h 1123712"/>
              <a:gd name="connsiteX7" fmla="*/ 3899464 w 4086753"/>
              <a:gd name="connsiteY7" fmla="*/ 0 h 1123712"/>
              <a:gd name="connsiteX8" fmla="*/ 4086753 w 4086753"/>
              <a:gd name="connsiteY8" fmla="*/ 187289 h 1123712"/>
              <a:gd name="connsiteX9" fmla="*/ 4086753 w 4086753"/>
              <a:gd name="connsiteY9" fmla="*/ 561856 h 1123712"/>
              <a:gd name="connsiteX10" fmla="*/ 4086753 w 4086753"/>
              <a:gd name="connsiteY10" fmla="*/ 936423 h 1123712"/>
              <a:gd name="connsiteX11" fmla="*/ 3899464 w 4086753"/>
              <a:gd name="connsiteY11" fmla="*/ 1123712 h 1123712"/>
              <a:gd name="connsiteX12" fmla="*/ 3206525 w 4086753"/>
              <a:gd name="connsiteY12" fmla="*/ 1123712 h 1123712"/>
              <a:gd name="connsiteX13" fmla="*/ 2662072 w 4086753"/>
              <a:gd name="connsiteY13" fmla="*/ 1123712 h 1123712"/>
              <a:gd name="connsiteX14" fmla="*/ 2154742 w 4086753"/>
              <a:gd name="connsiteY14" fmla="*/ 1123712 h 1123712"/>
              <a:gd name="connsiteX15" fmla="*/ 1610289 w 4086753"/>
              <a:gd name="connsiteY15" fmla="*/ 1123712 h 1123712"/>
              <a:gd name="connsiteX16" fmla="*/ 1028715 w 4086753"/>
              <a:gd name="connsiteY16" fmla="*/ 1123712 h 1123712"/>
              <a:gd name="connsiteX17" fmla="*/ 187289 w 4086753"/>
              <a:gd name="connsiteY17" fmla="*/ 1123712 h 1123712"/>
              <a:gd name="connsiteX18" fmla="*/ 0 w 4086753"/>
              <a:gd name="connsiteY18" fmla="*/ 936423 h 1123712"/>
              <a:gd name="connsiteX19" fmla="*/ 0 w 4086753"/>
              <a:gd name="connsiteY19" fmla="*/ 546873 h 1123712"/>
              <a:gd name="connsiteX20" fmla="*/ 0 w 4086753"/>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6753" h="1123712" fill="none" extrusionOk="0">
                <a:moveTo>
                  <a:pt x="0" y="187289"/>
                </a:moveTo>
                <a:cubicBezTo>
                  <a:pt x="10168" y="103985"/>
                  <a:pt x="74048" y="5170"/>
                  <a:pt x="187289" y="0"/>
                </a:cubicBezTo>
                <a:cubicBezTo>
                  <a:pt x="505971" y="-30242"/>
                  <a:pt x="626930" y="-6926"/>
                  <a:pt x="843107" y="0"/>
                </a:cubicBezTo>
                <a:cubicBezTo>
                  <a:pt x="1059284" y="6926"/>
                  <a:pt x="1153861" y="12053"/>
                  <a:pt x="1350437" y="0"/>
                </a:cubicBezTo>
                <a:cubicBezTo>
                  <a:pt x="1547013" y="-12053"/>
                  <a:pt x="1824131" y="28676"/>
                  <a:pt x="1969133" y="0"/>
                </a:cubicBezTo>
                <a:cubicBezTo>
                  <a:pt x="2114135" y="-28676"/>
                  <a:pt x="2309420" y="-11232"/>
                  <a:pt x="2513585" y="0"/>
                </a:cubicBezTo>
                <a:cubicBezTo>
                  <a:pt x="2717750" y="11232"/>
                  <a:pt x="3019485" y="24486"/>
                  <a:pt x="3169403" y="0"/>
                </a:cubicBezTo>
                <a:cubicBezTo>
                  <a:pt x="3319321" y="-24486"/>
                  <a:pt x="3563984" y="-21813"/>
                  <a:pt x="3899464" y="0"/>
                </a:cubicBezTo>
                <a:cubicBezTo>
                  <a:pt x="3997422" y="17081"/>
                  <a:pt x="4082788" y="71365"/>
                  <a:pt x="4086753" y="187289"/>
                </a:cubicBezTo>
                <a:cubicBezTo>
                  <a:pt x="4085135" y="278536"/>
                  <a:pt x="4096459" y="422254"/>
                  <a:pt x="4086753" y="561856"/>
                </a:cubicBezTo>
                <a:cubicBezTo>
                  <a:pt x="4077047" y="701458"/>
                  <a:pt x="4077484" y="816667"/>
                  <a:pt x="4086753" y="936423"/>
                </a:cubicBezTo>
                <a:cubicBezTo>
                  <a:pt x="4076841" y="1045418"/>
                  <a:pt x="4008020" y="1137581"/>
                  <a:pt x="3899464" y="1123712"/>
                </a:cubicBezTo>
                <a:cubicBezTo>
                  <a:pt x="3568001" y="1099968"/>
                  <a:pt x="3510097" y="1138445"/>
                  <a:pt x="3206525" y="1123712"/>
                </a:cubicBezTo>
                <a:cubicBezTo>
                  <a:pt x="2902953" y="1108979"/>
                  <a:pt x="2858446" y="1112260"/>
                  <a:pt x="2662072" y="1123712"/>
                </a:cubicBezTo>
                <a:cubicBezTo>
                  <a:pt x="2465698" y="1135164"/>
                  <a:pt x="2316690" y="1101583"/>
                  <a:pt x="2154742" y="1123712"/>
                </a:cubicBezTo>
                <a:cubicBezTo>
                  <a:pt x="1992794" y="1145842"/>
                  <a:pt x="1867609" y="1113130"/>
                  <a:pt x="1610289" y="1123712"/>
                </a:cubicBezTo>
                <a:cubicBezTo>
                  <a:pt x="1352969" y="1134294"/>
                  <a:pt x="1235682" y="1141854"/>
                  <a:pt x="1028715" y="1123712"/>
                </a:cubicBezTo>
                <a:cubicBezTo>
                  <a:pt x="821748" y="1105570"/>
                  <a:pt x="375969" y="1120048"/>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086753" h="1123712" stroke="0" extrusionOk="0">
                <a:moveTo>
                  <a:pt x="0" y="187289"/>
                </a:moveTo>
                <a:cubicBezTo>
                  <a:pt x="-20924" y="70946"/>
                  <a:pt x="63659" y="7579"/>
                  <a:pt x="187289" y="0"/>
                </a:cubicBezTo>
                <a:cubicBezTo>
                  <a:pt x="477742" y="5067"/>
                  <a:pt x="606544" y="15927"/>
                  <a:pt x="880228" y="0"/>
                </a:cubicBezTo>
                <a:cubicBezTo>
                  <a:pt x="1153912" y="-15927"/>
                  <a:pt x="1231910" y="-2136"/>
                  <a:pt x="1461802" y="0"/>
                </a:cubicBezTo>
                <a:cubicBezTo>
                  <a:pt x="1691694" y="2136"/>
                  <a:pt x="1806943" y="24140"/>
                  <a:pt x="2006255" y="0"/>
                </a:cubicBezTo>
                <a:cubicBezTo>
                  <a:pt x="2205567" y="-24140"/>
                  <a:pt x="2381189" y="-3930"/>
                  <a:pt x="2662072" y="0"/>
                </a:cubicBezTo>
                <a:cubicBezTo>
                  <a:pt x="2942955" y="3930"/>
                  <a:pt x="3022227" y="17797"/>
                  <a:pt x="3243646" y="0"/>
                </a:cubicBezTo>
                <a:cubicBezTo>
                  <a:pt x="3465065" y="-17797"/>
                  <a:pt x="3762394" y="-14384"/>
                  <a:pt x="3899464" y="0"/>
                </a:cubicBezTo>
                <a:cubicBezTo>
                  <a:pt x="4001487" y="-13480"/>
                  <a:pt x="4077157" y="97188"/>
                  <a:pt x="4086753" y="187289"/>
                </a:cubicBezTo>
                <a:cubicBezTo>
                  <a:pt x="4096496" y="335477"/>
                  <a:pt x="4075262" y="453398"/>
                  <a:pt x="4086753" y="546873"/>
                </a:cubicBezTo>
                <a:cubicBezTo>
                  <a:pt x="4098244" y="640348"/>
                  <a:pt x="4088103" y="836199"/>
                  <a:pt x="4086753" y="936423"/>
                </a:cubicBezTo>
                <a:cubicBezTo>
                  <a:pt x="4091606" y="1047084"/>
                  <a:pt x="4004836" y="1143748"/>
                  <a:pt x="3899464" y="1123712"/>
                </a:cubicBezTo>
                <a:cubicBezTo>
                  <a:pt x="3693955" y="1124566"/>
                  <a:pt x="3539762" y="1107444"/>
                  <a:pt x="3392133" y="1123712"/>
                </a:cubicBezTo>
                <a:cubicBezTo>
                  <a:pt x="3244504" y="1139980"/>
                  <a:pt x="3013933" y="1156299"/>
                  <a:pt x="2699194" y="1123712"/>
                </a:cubicBezTo>
                <a:cubicBezTo>
                  <a:pt x="2384455" y="1091125"/>
                  <a:pt x="2397395" y="1118467"/>
                  <a:pt x="2154742" y="1123712"/>
                </a:cubicBezTo>
                <a:cubicBezTo>
                  <a:pt x="1912089" y="1128957"/>
                  <a:pt x="1802452" y="1100512"/>
                  <a:pt x="1536046" y="1123712"/>
                </a:cubicBezTo>
                <a:cubicBezTo>
                  <a:pt x="1269640" y="1146912"/>
                  <a:pt x="1078092" y="1112979"/>
                  <a:pt x="843107" y="1123712"/>
                </a:cubicBezTo>
                <a:cubicBezTo>
                  <a:pt x="608122" y="1134445"/>
                  <a:pt x="403798" y="111557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4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Rather work on your desktop? Click this icon to download Teams. Jump to instructions for </a:t>
            </a:r>
            <a:r>
              <a:rPr lang="en-US" u="sng">
                <a:solidFill>
                  <a:srgbClr val="FFFF00"/>
                </a:solidFill>
                <a:latin typeface="Segoe UI" panose="020B0502040204020203" pitchFamily="34" charset="0"/>
                <a:cs typeface="Segoe UI" panose="020B0502040204020203" pitchFamily="34" charset="0"/>
                <a:hlinkClick r:id="rId6" action="ppaction://hlinksldjump">
                  <a:extLst>
                    <a:ext uri="{A12FA001-AC4F-418D-AE19-62706E023703}">
                      <ahyp:hlinkClr xmlns="" xmlns:ahyp="http://schemas.microsoft.com/office/drawing/2018/hyperlinkcolor" val="tx"/>
                    </a:ext>
                  </a:extLst>
                </a:hlinkClick>
              </a:rPr>
              <a:t>Windows</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7" action="ppaction://hlinksldjump">
                  <a:extLst>
                    <a:ext uri="{A12FA001-AC4F-418D-AE19-62706E023703}">
                      <ahyp:hlinkClr xmlns="" xmlns:ahyp="http://schemas.microsoft.com/office/drawing/2018/hyperlinkcolor" val="tx"/>
                    </a:ext>
                  </a:extLst>
                </a:hlinkClick>
              </a:rPr>
              <a:t>Mac</a:t>
            </a:r>
            <a:r>
              <a:rPr lang="en-US">
                <a:solidFill>
                  <a:schemeClr val="bg1"/>
                </a:solidFill>
                <a:latin typeface="Segoe UI" panose="020B0502040204020203" pitchFamily="34" charset="0"/>
                <a:cs typeface="Segoe UI" panose="020B0502040204020203" pitchFamily="34" charset="0"/>
              </a:rPr>
              <a:t>.</a:t>
            </a:r>
          </a:p>
        </p:txBody>
      </p:sp>
      <p:pic>
        <p:nvPicPr>
          <p:cNvPr id="5" name="Picture 4" descr="A screenshot of a cell phone&#10;&#10;Description automatically generated">
            <a:extLst>
              <a:ext uri="{FF2B5EF4-FFF2-40B4-BE49-F238E27FC236}">
                <a16:creationId xmlns:a16="http://schemas.microsoft.com/office/drawing/2014/main" id="{5560EDA1-A999-E449-9010-98ECF2EA22BC}"/>
              </a:ext>
            </a:extLst>
          </p:cNvPr>
          <p:cNvPicPr>
            <a:picLocks noChangeAspect="1"/>
          </p:cNvPicPr>
          <p:nvPr/>
        </p:nvPicPr>
        <p:blipFill>
          <a:blip r:embed="rId8"/>
          <a:stretch>
            <a:fillRect/>
          </a:stretch>
        </p:blipFill>
        <p:spPr>
          <a:xfrm>
            <a:off x="8524612" y="1338790"/>
            <a:ext cx="1114496" cy="373684"/>
          </a:xfrm>
          <a:prstGeom prst="rect">
            <a:avLst/>
          </a:prstGeom>
        </p:spPr>
      </p:pic>
      <p:sp>
        <p:nvSpPr>
          <p:cNvPr id="15" name="Right Arrow 14">
            <a:extLst>
              <a:ext uri="{FF2B5EF4-FFF2-40B4-BE49-F238E27FC236}">
                <a16:creationId xmlns:a16="http://schemas.microsoft.com/office/drawing/2014/main" id="{D081C504-A30F-474D-B294-076EFC6C1C9F}"/>
              </a:ext>
            </a:extLst>
          </p:cNvPr>
          <p:cNvSpPr/>
          <p:nvPr/>
        </p:nvSpPr>
        <p:spPr>
          <a:xfrm rot="19828772" flipH="1">
            <a:off x="2622277" y="514268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84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7" name="Picture 16" descr="A screenshot of a social media post&#10;&#10;Description automatically generated">
            <a:extLst>
              <a:ext uri="{FF2B5EF4-FFF2-40B4-BE49-F238E27FC236}">
                <a16:creationId xmlns:a16="http://schemas.microsoft.com/office/drawing/2014/main" id="{63F8755B-B406-4EE4-8269-C96524973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221" y="519698"/>
            <a:ext cx="7783669" cy="5176564"/>
          </a:xfrm>
          <a:prstGeom prst="rect">
            <a:avLst/>
          </a:prstGeom>
        </p:spPr>
      </p:pic>
      <p:sp>
        <p:nvSpPr>
          <p:cNvPr id="2" name="white box cover 1">
            <a:extLst>
              <a:ext uri="{FF2B5EF4-FFF2-40B4-BE49-F238E27FC236}">
                <a16:creationId xmlns:a16="http://schemas.microsoft.com/office/drawing/2014/main" id="{CC03A781-A260-B34F-BF1B-14CFE561AE9E}"/>
              </a:ext>
            </a:extLst>
          </p:cNvPr>
          <p:cNvSpPr/>
          <p:nvPr/>
        </p:nvSpPr>
        <p:spPr>
          <a:xfrm>
            <a:off x="6973677" y="3302386"/>
            <a:ext cx="2644049"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ox cover 2">
            <a:extLst>
              <a:ext uri="{FF2B5EF4-FFF2-40B4-BE49-F238E27FC236}">
                <a16:creationId xmlns:a16="http://schemas.microsoft.com/office/drawing/2014/main" id="{147B528A-3336-334C-810D-F2D7CDA3A161}"/>
              </a:ext>
            </a:extLst>
          </p:cNvPr>
          <p:cNvSpPr/>
          <p:nvPr/>
        </p:nvSpPr>
        <p:spPr>
          <a:xfrm>
            <a:off x="2179110" y="4575016"/>
            <a:ext cx="7833780"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ptop">
            <a:extLst>
              <a:ext uri="{FF2B5EF4-FFF2-40B4-BE49-F238E27FC236}">
                <a16:creationId xmlns:a16="http://schemas.microsoft.com/office/drawing/2014/main" id="{D23C4EA1-63E8-DB41-BF0B-229BC97E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0" name="copy">
            <a:extLst>
              <a:ext uri="{FF2B5EF4-FFF2-40B4-BE49-F238E27FC236}">
                <a16:creationId xmlns:a16="http://schemas.microsoft.com/office/drawing/2014/main" id="{C0A6437F-930E-6040-948E-EAC874CA8858}"/>
              </a:ext>
            </a:extLst>
          </p:cNvPr>
          <p:cNvSpPr txBox="1"/>
          <p:nvPr/>
        </p:nvSpPr>
        <p:spPr>
          <a:xfrm>
            <a:off x="5271275" y="2867144"/>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3000">
                  <a:srgbClr val="FFC000"/>
                </a:gs>
                <a:gs pos="100000">
                  <a:srgbClr val="E42592"/>
                </a:gs>
                <a:gs pos="100000">
                  <a:schemeClr val="accent1">
                    <a:lumMod val="45000"/>
                    <a:lumOff val="55000"/>
                  </a:schemeClr>
                </a:gs>
                <a:gs pos="100000">
                  <a:srgbClr val="E42592"/>
                </a:gs>
              </a:gsLst>
              <a:lin ang="10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Windows: </a:t>
            </a:r>
            <a:r>
              <a:rPr lang="en-US">
                <a:solidFill>
                  <a:schemeClr val="bg1"/>
                </a:solidFill>
                <a:latin typeface="Segoe UI" panose="020B0502040204020203" pitchFamily="34" charset="0"/>
                <a:cs typeface="Segoe UI" panose="020B0502040204020203" pitchFamily="34" charset="0"/>
              </a:rPr>
              <a:t>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4" name="Right Arrow 13">
            <a:extLst>
              <a:ext uri="{FF2B5EF4-FFF2-40B4-BE49-F238E27FC236}">
                <a16:creationId xmlns:a16="http://schemas.microsoft.com/office/drawing/2014/main" id="{A8B306FB-07E4-8548-B5CB-A3A1AD6740C3}"/>
              </a:ext>
            </a:extLst>
          </p:cNvPr>
          <p:cNvSpPr/>
          <p:nvPr/>
        </p:nvSpPr>
        <p:spPr>
          <a:xfrm rot="1928696" flipH="1">
            <a:off x="4339148" y="2603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15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5498E0-FC0E-2C45-AD3B-1B7A98C0B1A5}"/>
              </a:ext>
            </a:extLst>
          </p:cNvPr>
          <p:cNvPicPr>
            <a:picLocks noChangeAspect="1"/>
          </p:cNvPicPr>
          <p:nvPr/>
        </p:nvPicPr>
        <p:blipFill>
          <a:blip r:embed="rId2"/>
          <a:stretch>
            <a:fillRect/>
          </a:stretch>
        </p:blipFill>
        <p:spPr>
          <a:xfrm>
            <a:off x="1868722" y="293309"/>
            <a:ext cx="8421907" cy="5811427"/>
          </a:xfrm>
          <a:prstGeom prst="rect">
            <a:avLst/>
          </a:prstGeom>
        </p:spPr>
      </p:pic>
      <p:pic>
        <p:nvPicPr>
          <p:cNvPr id="15" name="laptop">
            <a:extLst>
              <a:ext uri="{FF2B5EF4-FFF2-40B4-BE49-F238E27FC236}">
                <a16:creationId xmlns:a16="http://schemas.microsoft.com/office/drawing/2014/main" id="{4FDDBF16-FEB8-7647-8AD4-D3E78AB10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3" name="copy">
            <a:extLst>
              <a:ext uri="{FF2B5EF4-FFF2-40B4-BE49-F238E27FC236}">
                <a16:creationId xmlns:a16="http://schemas.microsoft.com/office/drawing/2014/main" id="{4B3A3C0E-860E-644D-8A26-D3AD6CA38877}"/>
              </a:ext>
            </a:extLst>
          </p:cNvPr>
          <p:cNvSpPr txBox="1"/>
          <p:nvPr/>
        </p:nvSpPr>
        <p:spPr>
          <a:xfrm>
            <a:off x="4959489" y="148424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Mac</a:t>
            </a:r>
            <a:r>
              <a:rPr lang="en-US">
                <a:solidFill>
                  <a:schemeClr val="bg1"/>
                </a:solidFill>
                <a:latin typeface="Segoe UI" panose="020B0502040204020203" pitchFamily="34" charset="0"/>
                <a:cs typeface="Segoe UI" panose="020B0502040204020203" pitchFamily="34" charset="0"/>
              </a:rPr>
              <a:t>: 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0" name="Right Arrow 9">
            <a:extLst>
              <a:ext uri="{FF2B5EF4-FFF2-40B4-BE49-F238E27FC236}">
                <a16:creationId xmlns:a16="http://schemas.microsoft.com/office/drawing/2014/main" id="{B813D2C9-AEB2-EF4D-A401-8DFBE5FC6484}"/>
              </a:ext>
            </a:extLst>
          </p:cNvPr>
          <p:cNvSpPr/>
          <p:nvPr/>
        </p:nvSpPr>
        <p:spPr>
          <a:xfrm rot="1413860" flipH="1">
            <a:off x="3996277" y="1316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09A418D5-58BD-AA44-A42C-681A784EA41F}"/>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mobile device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mobile device</a:t>
            </a: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41520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57E4776-C8FC-7948-B732-80ADD923DF58}"/>
              </a:ext>
            </a:extLst>
          </p:cNvPr>
          <p:cNvGrpSpPr/>
          <p:nvPr/>
        </p:nvGrpSpPr>
        <p:grpSpPr>
          <a:xfrm>
            <a:off x="2143689" y="-152400"/>
            <a:ext cx="3427182" cy="7010399"/>
            <a:chOff x="2143689" y="-152400"/>
            <a:chExt cx="3427182" cy="7010399"/>
          </a:xfrm>
        </p:grpSpPr>
        <p:grpSp>
          <p:nvGrpSpPr>
            <p:cNvPr id="6" name="Group 1">
              <a:extLst>
                <a:ext uri="{FF2B5EF4-FFF2-40B4-BE49-F238E27FC236}">
                  <a16:creationId xmlns:a16="http://schemas.microsoft.com/office/drawing/2014/main" id="{712C088E-9BF8-1243-B3DB-51918831C194}"/>
                </a:ext>
              </a:extLst>
            </p:cNvPr>
            <p:cNvGrpSpPr/>
            <p:nvPr/>
          </p:nvGrpSpPr>
          <p:grpSpPr>
            <a:xfrm>
              <a:off x="2143689" y="-152400"/>
              <a:ext cx="3427182" cy="7010399"/>
              <a:chOff x="758649" y="470647"/>
              <a:chExt cx="3475973" cy="6858000"/>
            </a:xfrm>
          </p:grpSpPr>
          <p:grpSp>
            <p:nvGrpSpPr>
              <p:cNvPr id="23" name="Group 22">
                <a:extLst>
                  <a:ext uri="{FF2B5EF4-FFF2-40B4-BE49-F238E27FC236}">
                    <a16:creationId xmlns:a16="http://schemas.microsoft.com/office/drawing/2014/main" id="{A121B324-F5EC-7349-ABD9-E652AD256CE1}"/>
                  </a:ext>
                </a:extLst>
              </p:cNvPr>
              <p:cNvGrpSpPr/>
              <p:nvPr/>
            </p:nvGrpSpPr>
            <p:grpSpPr>
              <a:xfrm>
                <a:off x="1209750" y="1646276"/>
                <a:ext cx="2540089" cy="4517973"/>
                <a:chOff x="1119053" y="1141929"/>
                <a:chExt cx="2855054" cy="5078190"/>
              </a:xfrm>
            </p:grpSpPr>
            <p:pic>
              <p:nvPicPr>
                <p:cNvPr id="3" name="Picture 2" descr="A screenshot of a cell phone&#10;&#10;Description automatically generated">
                  <a:extLst>
                    <a:ext uri="{FF2B5EF4-FFF2-40B4-BE49-F238E27FC236}">
                      <a16:creationId xmlns:a16="http://schemas.microsoft.com/office/drawing/2014/main" id="{E079D539-95B3-3F49-BE3F-DDBBCF6A2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053" y="1141929"/>
                  <a:ext cx="2855054" cy="50781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C1DFA77-014E-7740-894B-050640C7F8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4101" y="2150861"/>
                  <a:ext cx="845754" cy="369056"/>
                </a:xfrm>
                <a:prstGeom prst="rect">
                  <a:avLst/>
                </a:prstGeom>
              </p:spPr>
            </p:pic>
          </p:grpSp>
          <p:pic>
            <p:nvPicPr>
              <p:cNvPr id="14" name="phone 1">
                <a:extLst>
                  <a:ext uri="{FF2B5EF4-FFF2-40B4-BE49-F238E27FC236}">
                    <a16:creationId xmlns:a16="http://schemas.microsoft.com/office/drawing/2014/main" id="{4971D05F-7406-6E48-AF41-DE88947D9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649" y="470647"/>
                <a:ext cx="3475973" cy="6858000"/>
              </a:xfrm>
              <a:prstGeom prst="rect">
                <a:avLst/>
              </a:prstGeom>
            </p:spPr>
          </p:pic>
        </p:grpSp>
        <p:sp>
          <p:nvSpPr>
            <p:cNvPr id="31" name="Right Arrow 30">
              <a:extLst>
                <a:ext uri="{FF2B5EF4-FFF2-40B4-BE49-F238E27FC236}">
                  <a16:creationId xmlns:a16="http://schemas.microsoft.com/office/drawing/2014/main" id="{10B9C2CE-73E5-7442-9769-26E3C4A591AE}"/>
                </a:ext>
              </a:extLst>
            </p:cNvPr>
            <p:cNvSpPr/>
            <p:nvPr/>
          </p:nvSpPr>
          <p:spPr>
            <a:xfrm rot="1928696" flipH="1">
              <a:off x="3233506" y="223451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551EAF9-1C27-5648-BFB6-344C1784A0F8}"/>
              </a:ext>
            </a:extLst>
          </p:cNvPr>
          <p:cNvGrpSpPr/>
          <p:nvPr/>
        </p:nvGrpSpPr>
        <p:grpSpPr>
          <a:xfrm>
            <a:off x="5151588" y="-152400"/>
            <a:ext cx="3427183" cy="7010400"/>
            <a:chOff x="5189740" y="-152400"/>
            <a:chExt cx="3427183" cy="7010400"/>
          </a:xfrm>
        </p:grpSpPr>
        <p:grpSp>
          <p:nvGrpSpPr>
            <p:cNvPr id="2" name="Group 2">
              <a:extLst>
                <a:ext uri="{FF2B5EF4-FFF2-40B4-BE49-F238E27FC236}">
                  <a16:creationId xmlns:a16="http://schemas.microsoft.com/office/drawing/2014/main" id="{B4139C15-19BB-A14A-9045-E34D9336D42F}"/>
                </a:ext>
              </a:extLst>
            </p:cNvPr>
            <p:cNvGrpSpPr/>
            <p:nvPr/>
          </p:nvGrpSpPr>
          <p:grpSpPr>
            <a:xfrm>
              <a:off x="5189740" y="-152400"/>
              <a:ext cx="3427183" cy="7010400"/>
              <a:chOff x="3883439" y="379207"/>
              <a:chExt cx="3475973" cy="6858000"/>
            </a:xfrm>
          </p:grpSpPr>
          <p:pic>
            <p:nvPicPr>
              <p:cNvPr id="7" name="Picture 6" descr="A screenshot of a cell phone&#10;&#10;Description automatically generated">
                <a:extLst>
                  <a:ext uri="{FF2B5EF4-FFF2-40B4-BE49-F238E27FC236}">
                    <a16:creationId xmlns:a16="http://schemas.microsoft.com/office/drawing/2014/main" id="{28ADCD1C-3E0A-AE40-8BD0-54EAD49A0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7985" y="1557490"/>
                <a:ext cx="2566879" cy="4565623"/>
              </a:xfrm>
              <a:prstGeom prst="rect">
                <a:avLst/>
              </a:prstGeom>
            </p:spPr>
          </p:pic>
          <p:pic>
            <p:nvPicPr>
              <p:cNvPr id="13" name="phone 2">
                <a:extLst>
                  <a:ext uri="{FF2B5EF4-FFF2-40B4-BE49-F238E27FC236}">
                    <a16:creationId xmlns:a16="http://schemas.microsoft.com/office/drawing/2014/main" id="{3BB5A9E9-8A71-534C-93F8-7CE6A2ABB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3439" y="379207"/>
                <a:ext cx="3475973" cy="6858000"/>
              </a:xfrm>
              <a:prstGeom prst="rect">
                <a:avLst/>
              </a:prstGeom>
            </p:spPr>
          </p:pic>
        </p:grpSp>
        <p:sp>
          <p:nvSpPr>
            <p:cNvPr id="32" name="Right Arrow 31">
              <a:extLst>
                <a:ext uri="{FF2B5EF4-FFF2-40B4-BE49-F238E27FC236}">
                  <a16:creationId xmlns:a16="http://schemas.microsoft.com/office/drawing/2014/main" id="{8110FC10-C37B-254F-8CCD-915E3E46C67D}"/>
                </a:ext>
              </a:extLst>
            </p:cNvPr>
            <p:cNvSpPr/>
            <p:nvPr/>
          </p:nvSpPr>
          <p:spPr>
            <a:xfrm rot="1928696" flipH="1">
              <a:off x="7013337" y="463698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E8540F-71F5-2C48-B3CC-2FA8FFD158FA}"/>
              </a:ext>
            </a:extLst>
          </p:cNvPr>
          <p:cNvGrpSpPr/>
          <p:nvPr/>
        </p:nvGrpSpPr>
        <p:grpSpPr>
          <a:xfrm>
            <a:off x="8159489" y="-152400"/>
            <a:ext cx="3427183" cy="7010400"/>
            <a:chOff x="8159489" y="-152400"/>
            <a:chExt cx="3427183" cy="7010400"/>
          </a:xfrm>
        </p:grpSpPr>
        <p:grpSp>
          <p:nvGrpSpPr>
            <p:cNvPr id="4" name="Group 3">
              <a:extLst>
                <a:ext uri="{FF2B5EF4-FFF2-40B4-BE49-F238E27FC236}">
                  <a16:creationId xmlns:a16="http://schemas.microsoft.com/office/drawing/2014/main" id="{A4140704-CBE1-4446-8A29-FCA46AA5393A}"/>
                </a:ext>
              </a:extLst>
            </p:cNvPr>
            <p:cNvGrpSpPr/>
            <p:nvPr/>
          </p:nvGrpSpPr>
          <p:grpSpPr>
            <a:xfrm>
              <a:off x="8159489" y="-152400"/>
              <a:ext cx="3427183" cy="7010400"/>
              <a:chOff x="7734569" y="44878"/>
              <a:chExt cx="3475973" cy="6858000"/>
            </a:xfrm>
          </p:grpSpPr>
          <p:grpSp>
            <p:nvGrpSpPr>
              <p:cNvPr id="17" name="Group 16">
                <a:extLst>
                  <a:ext uri="{FF2B5EF4-FFF2-40B4-BE49-F238E27FC236}">
                    <a16:creationId xmlns:a16="http://schemas.microsoft.com/office/drawing/2014/main" id="{F681D251-D073-0647-A1B1-F221BD2F796B}"/>
                  </a:ext>
                </a:extLst>
              </p:cNvPr>
              <p:cNvGrpSpPr/>
              <p:nvPr/>
            </p:nvGrpSpPr>
            <p:grpSpPr>
              <a:xfrm>
                <a:off x="8217894" y="1206309"/>
                <a:ext cx="2541546" cy="4520564"/>
                <a:chOff x="7734569" y="1056869"/>
                <a:chExt cx="2855054" cy="5078190"/>
              </a:xfrm>
            </p:grpSpPr>
            <p:pic>
              <p:nvPicPr>
                <p:cNvPr id="10" name="Picture 9" descr="A screenshot of a cell phone&#10;&#10;Description automatically generated">
                  <a:extLst>
                    <a:ext uri="{FF2B5EF4-FFF2-40B4-BE49-F238E27FC236}">
                      <a16:creationId xmlns:a16="http://schemas.microsoft.com/office/drawing/2014/main" id="{7032CA12-23B8-D84F-A1F0-CACEA2168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569" y="1056869"/>
                  <a:ext cx="2855054" cy="50781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5427D25-057C-9F47-AB73-3DF2C9F12E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4569" y="2028585"/>
                  <a:ext cx="2578607" cy="20202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760E1C2-E4DE-2745-B0BD-DE67C0568A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5233" y="3906085"/>
                  <a:ext cx="2794390" cy="923330"/>
                </a:xfrm>
                <a:prstGeom prst="rect">
                  <a:avLst/>
                </a:prstGeom>
              </p:spPr>
            </p:pic>
          </p:grpSp>
          <p:pic>
            <p:nvPicPr>
              <p:cNvPr id="15" name="phone 3">
                <a:extLst>
                  <a:ext uri="{FF2B5EF4-FFF2-40B4-BE49-F238E27FC236}">
                    <a16:creationId xmlns:a16="http://schemas.microsoft.com/office/drawing/2014/main" id="{E9ECF7E1-072B-B040-B914-A9A481D0D9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569" y="44878"/>
                <a:ext cx="3475973" cy="6858000"/>
              </a:xfrm>
              <a:prstGeom prst="rect">
                <a:avLst/>
              </a:prstGeom>
            </p:spPr>
          </p:pic>
        </p:grpSp>
        <p:sp>
          <p:nvSpPr>
            <p:cNvPr id="33" name="Right Arrow 32">
              <a:extLst>
                <a:ext uri="{FF2B5EF4-FFF2-40B4-BE49-F238E27FC236}">
                  <a16:creationId xmlns:a16="http://schemas.microsoft.com/office/drawing/2014/main" id="{02A1379C-8132-CF45-8E09-4C5A79A140B2}"/>
                </a:ext>
              </a:extLst>
            </p:cNvPr>
            <p:cNvSpPr/>
            <p:nvPr/>
          </p:nvSpPr>
          <p:spPr>
            <a:xfrm rot="1928696" flipH="1">
              <a:off x="10644086" y="355483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py">
            <a:extLst>
              <a:ext uri="{FF2B5EF4-FFF2-40B4-BE49-F238E27FC236}">
                <a16:creationId xmlns:a16="http://schemas.microsoft.com/office/drawing/2014/main" id="{2960D9DB-3EF9-A04E-8FEB-6381E880AED6}"/>
              </a:ext>
            </a:extLst>
          </p:cNvPr>
          <p:cNvSpPr txBox="1"/>
          <p:nvPr/>
        </p:nvSpPr>
        <p:spPr>
          <a:xfrm>
            <a:off x="392487" y="2929566"/>
            <a:ext cx="3277653" cy="2043113"/>
          </a:xfrm>
          <a:custGeom>
            <a:avLst/>
            <a:gdLst>
              <a:gd name="connsiteX0" fmla="*/ 0 w 3277653"/>
              <a:gd name="connsiteY0" fmla="*/ 340526 h 2043113"/>
              <a:gd name="connsiteX1" fmla="*/ 340526 w 3277653"/>
              <a:gd name="connsiteY1" fmla="*/ 0 h 2043113"/>
              <a:gd name="connsiteX2" fmla="*/ 937744 w 3277653"/>
              <a:gd name="connsiteY2" fmla="*/ 0 h 2043113"/>
              <a:gd name="connsiteX3" fmla="*/ 1586894 w 3277653"/>
              <a:gd name="connsiteY3" fmla="*/ 0 h 2043113"/>
              <a:gd name="connsiteX4" fmla="*/ 2184113 w 3277653"/>
              <a:gd name="connsiteY4" fmla="*/ 0 h 2043113"/>
              <a:gd name="connsiteX5" fmla="*/ 2937127 w 3277653"/>
              <a:gd name="connsiteY5" fmla="*/ 0 h 2043113"/>
              <a:gd name="connsiteX6" fmla="*/ 3277653 w 3277653"/>
              <a:gd name="connsiteY6" fmla="*/ 340526 h 2043113"/>
              <a:gd name="connsiteX7" fmla="*/ 3277653 w 3277653"/>
              <a:gd name="connsiteY7" fmla="*/ 1021557 h 2043113"/>
              <a:gd name="connsiteX8" fmla="*/ 3277653 w 3277653"/>
              <a:gd name="connsiteY8" fmla="*/ 1702587 h 2043113"/>
              <a:gd name="connsiteX9" fmla="*/ 2937127 w 3277653"/>
              <a:gd name="connsiteY9" fmla="*/ 2043113 h 2043113"/>
              <a:gd name="connsiteX10" fmla="*/ 2313943 w 3277653"/>
              <a:gd name="connsiteY10" fmla="*/ 2043113 h 2043113"/>
              <a:gd name="connsiteX11" fmla="*/ 1742691 w 3277653"/>
              <a:gd name="connsiteY11" fmla="*/ 2043113 h 2043113"/>
              <a:gd name="connsiteX12" fmla="*/ 1067574 w 3277653"/>
              <a:gd name="connsiteY12" fmla="*/ 2043113 h 2043113"/>
              <a:gd name="connsiteX13" fmla="*/ 340526 w 3277653"/>
              <a:gd name="connsiteY13" fmla="*/ 2043113 h 2043113"/>
              <a:gd name="connsiteX14" fmla="*/ 0 w 3277653"/>
              <a:gd name="connsiteY14" fmla="*/ 1702587 h 2043113"/>
              <a:gd name="connsiteX15" fmla="*/ 0 w 3277653"/>
              <a:gd name="connsiteY15" fmla="*/ 994315 h 2043113"/>
              <a:gd name="connsiteX16" fmla="*/ 0 w 3277653"/>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653" h="2043113" fill="none" extrusionOk="0">
                <a:moveTo>
                  <a:pt x="0" y="340526"/>
                </a:moveTo>
                <a:cubicBezTo>
                  <a:pt x="-20015" y="188247"/>
                  <a:pt x="157291" y="3590"/>
                  <a:pt x="340526" y="0"/>
                </a:cubicBezTo>
                <a:cubicBezTo>
                  <a:pt x="612612" y="22923"/>
                  <a:pt x="685122" y="-5745"/>
                  <a:pt x="937744" y="0"/>
                </a:cubicBezTo>
                <a:cubicBezTo>
                  <a:pt x="1190366" y="5745"/>
                  <a:pt x="1393277" y="-1381"/>
                  <a:pt x="1586894" y="0"/>
                </a:cubicBezTo>
                <a:cubicBezTo>
                  <a:pt x="1780511" y="1381"/>
                  <a:pt x="1947527" y="-1438"/>
                  <a:pt x="2184113" y="0"/>
                </a:cubicBezTo>
                <a:cubicBezTo>
                  <a:pt x="2420699" y="1438"/>
                  <a:pt x="2771702" y="4642"/>
                  <a:pt x="2937127" y="0"/>
                </a:cubicBezTo>
                <a:cubicBezTo>
                  <a:pt x="3082339" y="-2425"/>
                  <a:pt x="3285141" y="158906"/>
                  <a:pt x="3277653" y="340526"/>
                </a:cubicBezTo>
                <a:cubicBezTo>
                  <a:pt x="3263395" y="586608"/>
                  <a:pt x="3310022" y="872090"/>
                  <a:pt x="3277653" y="1021557"/>
                </a:cubicBezTo>
                <a:cubicBezTo>
                  <a:pt x="3245284" y="1171024"/>
                  <a:pt x="3253357" y="1453946"/>
                  <a:pt x="3277653" y="1702587"/>
                </a:cubicBezTo>
                <a:cubicBezTo>
                  <a:pt x="3275995" y="1856250"/>
                  <a:pt x="3164139" y="2067648"/>
                  <a:pt x="2937127" y="2043113"/>
                </a:cubicBezTo>
                <a:cubicBezTo>
                  <a:pt x="2683060" y="2073953"/>
                  <a:pt x="2471369" y="2023309"/>
                  <a:pt x="2313943" y="2043113"/>
                </a:cubicBezTo>
                <a:cubicBezTo>
                  <a:pt x="2156517" y="2062917"/>
                  <a:pt x="2027701" y="2034552"/>
                  <a:pt x="1742691" y="2043113"/>
                </a:cubicBezTo>
                <a:cubicBezTo>
                  <a:pt x="1457681" y="2051674"/>
                  <a:pt x="1244725" y="2030083"/>
                  <a:pt x="1067574" y="2043113"/>
                </a:cubicBezTo>
                <a:cubicBezTo>
                  <a:pt x="890423" y="2056143"/>
                  <a:pt x="703846" y="2037292"/>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277653" h="2043113" stroke="0" extrusionOk="0">
                <a:moveTo>
                  <a:pt x="0" y="340526"/>
                </a:moveTo>
                <a:cubicBezTo>
                  <a:pt x="-15693" y="142779"/>
                  <a:pt x="140434" y="4513"/>
                  <a:pt x="340526" y="0"/>
                </a:cubicBezTo>
                <a:cubicBezTo>
                  <a:pt x="576233" y="-31490"/>
                  <a:pt x="897626" y="31137"/>
                  <a:pt x="1041608" y="0"/>
                </a:cubicBezTo>
                <a:cubicBezTo>
                  <a:pt x="1185590" y="-31137"/>
                  <a:pt x="1370538" y="4931"/>
                  <a:pt x="1664793" y="0"/>
                </a:cubicBezTo>
                <a:cubicBezTo>
                  <a:pt x="1959048" y="-4931"/>
                  <a:pt x="2082397" y="2122"/>
                  <a:pt x="2262011" y="0"/>
                </a:cubicBezTo>
                <a:cubicBezTo>
                  <a:pt x="2441625" y="-2122"/>
                  <a:pt x="2635619" y="-4208"/>
                  <a:pt x="2937127" y="0"/>
                </a:cubicBezTo>
                <a:cubicBezTo>
                  <a:pt x="3129151" y="-8143"/>
                  <a:pt x="3240577" y="146781"/>
                  <a:pt x="3277653" y="340526"/>
                </a:cubicBezTo>
                <a:cubicBezTo>
                  <a:pt x="3250951" y="585404"/>
                  <a:pt x="3279348" y="774798"/>
                  <a:pt x="3277653" y="1021557"/>
                </a:cubicBezTo>
                <a:cubicBezTo>
                  <a:pt x="3275958" y="1268316"/>
                  <a:pt x="3267974" y="1515295"/>
                  <a:pt x="3277653" y="1702587"/>
                </a:cubicBezTo>
                <a:cubicBezTo>
                  <a:pt x="3322172" y="1901358"/>
                  <a:pt x="3084059" y="2036460"/>
                  <a:pt x="2937127" y="2043113"/>
                </a:cubicBezTo>
                <a:cubicBezTo>
                  <a:pt x="2660183" y="2037790"/>
                  <a:pt x="2526522" y="2062992"/>
                  <a:pt x="2287977" y="2043113"/>
                </a:cubicBezTo>
                <a:cubicBezTo>
                  <a:pt x="2049432" y="2023235"/>
                  <a:pt x="1840538" y="2023075"/>
                  <a:pt x="1664793" y="2043113"/>
                </a:cubicBezTo>
                <a:cubicBezTo>
                  <a:pt x="1489048" y="2063151"/>
                  <a:pt x="1190431" y="2042549"/>
                  <a:pt x="963710" y="2043113"/>
                </a:cubicBezTo>
                <a:cubicBezTo>
                  <a:pt x="736989" y="2043677"/>
                  <a:pt x="580110" y="2038226"/>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Download Teams on mobile device via the </a:t>
            </a:r>
            <a:r>
              <a:rPr lang="en-US" u="sng">
                <a:solidFill>
                  <a:srgbClr val="FFFF00"/>
                </a:solidFill>
                <a:latin typeface="Segoe UI" panose="020B0502040204020203" pitchFamily="34" charset="0"/>
                <a:cs typeface="Segoe UI" panose="020B0502040204020203" pitchFamily="34" charset="0"/>
                <a:hlinkClick r:id="rId9">
                  <a:extLst>
                    <a:ext uri="{A12FA001-AC4F-418D-AE19-62706E023703}">
                      <ahyp:hlinkClr xmlns="" xmlns:ahyp="http://schemas.microsoft.com/office/drawing/2018/hyperlinkcolor" val="tx"/>
                    </a:ext>
                  </a:extLst>
                </a:hlinkClick>
              </a:rPr>
              <a:t>Apple App Store</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10">
                  <a:extLst>
                    <a:ext uri="{A12FA001-AC4F-418D-AE19-62706E023703}">
                      <ahyp:hlinkClr xmlns="" xmlns:ahyp="http://schemas.microsoft.com/office/drawing/2018/hyperlinkcolor" val="tx"/>
                    </a:ext>
                  </a:extLst>
                </a:hlinkClick>
              </a:rPr>
              <a:t>Google Play</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Enter your student’s school or work account.</a:t>
            </a:r>
          </a:p>
        </p:txBody>
      </p:sp>
    </p:spTree>
    <p:extLst>
      <p:ext uri="{BB962C8B-B14F-4D97-AF65-F5344CB8AC3E}">
        <p14:creationId xmlns:p14="http://schemas.microsoft.com/office/powerpoint/2010/main" val="159848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6" name="copy">
            <a:extLst>
              <a:ext uri="{FF2B5EF4-FFF2-40B4-BE49-F238E27FC236}">
                <a16:creationId xmlns:a16="http://schemas.microsoft.com/office/drawing/2014/main" id="{A4D9619B-765F-CD4B-B998-9D64C7C8E156}"/>
              </a:ext>
            </a:extLst>
          </p:cNvPr>
          <p:cNvSpPr txBox="1"/>
          <p:nvPr/>
        </p:nvSpPr>
        <p:spPr>
          <a:xfrm>
            <a:off x="1138906" y="1641277"/>
            <a:ext cx="4357672" cy="3575447"/>
          </a:xfrm>
          <a:custGeom>
            <a:avLst/>
            <a:gdLst>
              <a:gd name="connsiteX0" fmla="*/ 0 w 4357672"/>
              <a:gd name="connsiteY0" fmla="*/ 595920 h 3575447"/>
              <a:gd name="connsiteX1" fmla="*/ 595920 w 4357672"/>
              <a:gd name="connsiteY1" fmla="*/ 0 h 3575447"/>
              <a:gd name="connsiteX2" fmla="*/ 1229086 w 4357672"/>
              <a:gd name="connsiteY2" fmla="*/ 0 h 3575447"/>
              <a:gd name="connsiteX3" fmla="*/ 1798936 w 4357672"/>
              <a:gd name="connsiteY3" fmla="*/ 0 h 3575447"/>
              <a:gd name="connsiteX4" fmla="*/ 2463761 w 4357672"/>
              <a:gd name="connsiteY4" fmla="*/ 0 h 3575447"/>
              <a:gd name="connsiteX5" fmla="*/ 3033611 w 4357672"/>
              <a:gd name="connsiteY5" fmla="*/ 0 h 3575447"/>
              <a:gd name="connsiteX6" fmla="*/ 3761752 w 4357672"/>
              <a:gd name="connsiteY6" fmla="*/ 0 h 3575447"/>
              <a:gd name="connsiteX7" fmla="*/ 4357672 w 4357672"/>
              <a:gd name="connsiteY7" fmla="*/ 595920 h 3575447"/>
              <a:gd name="connsiteX8" fmla="*/ 4357672 w 4357672"/>
              <a:gd name="connsiteY8" fmla="*/ 1215658 h 3575447"/>
              <a:gd name="connsiteX9" fmla="*/ 4357672 w 4357672"/>
              <a:gd name="connsiteY9" fmla="*/ 1740051 h 3575447"/>
              <a:gd name="connsiteX10" fmla="*/ 4357672 w 4357672"/>
              <a:gd name="connsiteY10" fmla="*/ 2288281 h 3575447"/>
              <a:gd name="connsiteX11" fmla="*/ 4357672 w 4357672"/>
              <a:gd name="connsiteY11" fmla="*/ 2979527 h 3575447"/>
              <a:gd name="connsiteX12" fmla="*/ 3761752 w 4357672"/>
              <a:gd name="connsiteY12" fmla="*/ 3575447 h 3575447"/>
              <a:gd name="connsiteX13" fmla="*/ 3191902 w 4357672"/>
              <a:gd name="connsiteY13" fmla="*/ 3575447 h 3575447"/>
              <a:gd name="connsiteX14" fmla="*/ 2590394 w 4357672"/>
              <a:gd name="connsiteY14" fmla="*/ 3575447 h 3575447"/>
              <a:gd name="connsiteX15" fmla="*/ 1957228 w 4357672"/>
              <a:gd name="connsiteY15" fmla="*/ 3575447 h 3575447"/>
              <a:gd name="connsiteX16" fmla="*/ 1387378 w 4357672"/>
              <a:gd name="connsiteY16" fmla="*/ 3575447 h 3575447"/>
              <a:gd name="connsiteX17" fmla="*/ 595920 w 4357672"/>
              <a:gd name="connsiteY17" fmla="*/ 3575447 h 3575447"/>
              <a:gd name="connsiteX18" fmla="*/ 0 w 4357672"/>
              <a:gd name="connsiteY18" fmla="*/ 2979527 h 3575447"/>
              <a:gd name="connsiteX19" fmla="*/ 0 w 4357672"/>
              <a:gd name="connsiteY19" fmla="*/ 2455133 h 3575447"/>
              <a:gd name="connsiteX20" fmla="*/ 0 w 4357672"/>
              <a:gd name="connsiteY20" fmla="*/ 1883068 h 3575447"/>
              <a:gd name="connsiteX21" fmla="*/ 0 w 4357672"/>
              <a:gd name="connsiteY21" fmla="*/ 1263330 h 3575447"/>
              <a:gd name="connsiteX22" fmla="*/ 0 w 4357672"/>
              <a:gd name="connsiteY22" fmla="*/ 595920 h 35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7672" h="3575447" fill="none" extrusionOk="0">
                <a:moveTo>
                  <a:pt x="0" y="595920"/>
                </a:moveTo>
                <a:cubicBezTo>
                  <a:pt x="-75251" y="262543"/>
                  <a:pt x="319184" y="45097"/>
                  <a:pt x="595920" y="0"/>
                </a:cubicBezTo>
                <a:cubicBezTo>
                  <a:pt x="860296" y="-24796"/>
                  <a:pt x="1066876" y="16571"/>
                  <a:pt x="1229086" y="0"/>
                </a:cubicBezTo>
                <a:cubicBezTo>
                  <a:pt x="1391296" y="-16571"/>
                  <a:pt x="1520947" y="-25354"/>
                  <a:pt x="1798936" y="0"/>
                </a:cubicBezTo>
                <a:cubicBezTo>
                  <a:pt x="2076925" y="25354"/>
                  <a:pt x="2329935" y="21967"/>
                  <a:pt x="2463761" y="0"/>
                </a:cubicBezTo>
                <a:cubicBezTo>
                  <a:pt x="2597588" y="-21967"/>
                  <a:pt x="2769888" y="10711"/>
                  <a:pt x="3033611" y="0"/>
                </a:cubicBezTo>
                <a:cubicBezTo>
                  <a:pt x="3297334" y="-10711"/>
                  <a:pt x="3487302" y="32636"/>
                  <a:pt x="3761752" y="0"/>
                </a:cubicBezTo>
                <a:cubicBezTo>
                  <a:pt x="4040731" y="50754"/>
                  <a:pt x="4327782" y="330768"/>
                  <a:pt x="4357672" y="595920"/>
                </a:cubicBezTo>
                <a:cubicBezTo>
                  <a:pt x="4375755" y="730214"/>
                  <a:pt x="4334661" y="906415"/>
                  <a:pt x="4357672" y="1215658"/>
                </a:cubicBezTo>
                <a:cubicBezTo>
                  <a:pt x="4380683" y="1524901"/>
                  <a:pt x="4375499" y="1538651"/>
                  <a:pt x="4357672" y="1740051"/>
                </a:cubicBezTo>
                <a:cubicBezTo>
                  <a:pt x="4339845" y="1941451"/>
                  <a:pt x="4377027" y="2040305"/>
                  <a:pt x="4357672" y="2288281"/>
                </a:cubicBezTo>
                <a:cubicBezTo>
                  <a:pt x="4338318" y="2536257"/>
                  <a:pt x="4373258" y="2666697"/>
                  <a:pt x="4357672" y="2979527"/>
                </a:cubicBezTo>
                <a:cubicBezTo>
                  <a:pt x="4419779" y="3292207"/>
                  <a:pt x="4079878" y="3651590"/>
                  <a:pt x="3761752" y="3575447"/>
                </a:cubicBezTo>
                <a:cubicBezTo>
                  <a:pt x="3646240" y="3548316"/>
                  <a:pt x="3452214" y="3598777"/>
                  <a:pt x="3191902" y="3575447"/>
                </a:cubicBezTo>
                <a:cubicBezTo>
                  <a:pt x="2931590" y="3552118"/>
                  <a:pt x="2768228" y="3552702"/>
                  <a:pt x="2590394" y="3575447"/>
                </a:cubicBezTo>
                <a:cubicBezTo>
                  <a:pt x="2412560" y="3598192"/>
                  <a:pt x="2117859" y="3549789"/>
                  <a:pt x="1957228" y="3575447"/>
                </a:cubicBezTo>
                <a:cubicBezTo>
                  <a:pt x="1796597" y="3601105"/>
                  <a:pt x="1574079" y="3592432"/>
                  <a:pt x="1387378" y="3575447"/>
                </a:cubicBezTo>
                <a:cubicBezTo>
                  <a:pt x="1200677" y="3558463"/>
                  <a:pt x="794626" y="3610691"/>
                  <a:pt x="595920" y="3575447"/>
                </a:cubicBezTo>
                <a:cubicBezTo>
                  <a:pt x="229806" y="3509365"/>
                  <a:pt x="-44893" y="3329509"/>
                  <a:pt x="0" y="2979527"/>
                </a:cubicBezTo>
                <a:cubicBezTo>
                  <a:pt x="3877" y="2817908"/>
                  <a:pt x="976" y="2711660"/>
                  <a:pt x="0" y="2455133"/>
                </a:cubicBezTo>
                <a:cubicBezTo>
                  <a:pt x="-976" y="2198606"/>
                  <a:pt x="11686" y="2153250"/>
                  <a:pt x="0" y="1883068"/>
                </a:cubicBezTo>
                <a:cubicBezTo>
                  <a:pt x="-11686" y="1612887"/>
                  <a:pt x="22707" y="1442442"/>
                  <a:pt x="0" y="1263330"/>
                </a:cubicBezTo>
                <a:cubicBezTo>
                  <a:pt x="-22707" y="1084218"/>
                  <a:pt x="28794" y="863453"/>
                  <a:pt x="0" y="595920"/>
                </a:cubicBezTo>
                <a:close/>
              </a:path>
              <a:path w="4357672" h="3575447" stroke="0" extrusionOk="0">
                <a:moveTo>
                  <a:pt x="0" y="595920"/>
                </a:moveTo>
                <a:cubicBezTo>
                  <a:pt x="-66711" y="225653"/>
                  <a:pt x="252355" y="5422"/>
                  <a:pt x="595920" y="0"/>
                </a:cubicBezTo>
                <a:cubicBezTo>
                  <a:pt x="844666" y="1796"/>
                  <a:pt x="989633" y="-13912"/>
                  <a:pt x="1292403" y="0"/>
                </a:cubicBezTo>
                <a:cubicBezTo>
                  <a:pt x="1595173" y="13912"/>
                  <a:pt x="1683764" y="12540"/>
                  <a:pt x="1893911" y="0"/>
                </a:cubicBezTo>
                <a:cubicBezTo>
                  <a:pt x="2104058" y="-12540"/>
                  <a:pt x="2269377" y="-27093"/>
                  <a:pt x="2463761" y="0"/>
                </a:cubicBezTo>
                <a:cubicBezTo>
                  <a:pt x="2658145" y="27093"/>
                  <a:pt x="2940947" y="24871"/>
                  <a:pt x="3128586" y="0"/>
                </a:cubicBezTo>
                <a:cubicBezTo>
                  <a:pt x="3316225" y="-24871"/>
                  <a:pt x="3478630" y="-18374"/>
                  <a:pt x="3761752" y="0"/>
                </a:cubicBezTo>
                <a:cubicBezTo>
                  <a:pt x="4102639" y="-19152"/>
                  <a:pt x="4300471" y="317070"/>
                  <a:pt x="4357672" y="595920"/>
                </a:cubicBezTo>
                <a:cubicBezTo>
                  <a:pt x="4355177" y="835654"/>
                  <a:pt x="4336654" y="968866"/>
                  <a:pt x="4357672" y="1191822"/>
                </a:cubicBezTo>
                <a:cubicBezTo>
                  <a:pt x="4378690" y="1414778"/>
                  <a:pt x="4334320" y="1538903"/>
                  <a:pt x="4357672" y="1716215"/>
                </a:cubicBezTo>
                <a:cubicBezTo>
                  <a:pt x="4381024" y="1893527"/>
                  <a:pt x="4340191" y="2079617"/>
                  <a:pt x="4357672" y="2312117"/>
                </a:cubicBezTo>
                <a:cubicBezTo>
                  <a:pt x="4375153" y="2544617"/>
                  <a:pt x="4359544" y="2696216"/>
                  <a:pt x="4357672" y="2979527"/>
                </a:cubicBezTo>
                <a:cubicBezTo>
                  <a:pt x="4383657" y="3282968"/>
                  <a:pt x="4137102" y="3545636"/>
                  <a:pt x="3761752" y="3575447"/>
                </a:cubicBezTo>
                <a:cubicBezTo>
                  <a:pt x="3531786" y="3590552"/>
                  <a:pt x="3303382" y="3549774"/>
                  <a:pt x="3128586" y="3575447"/>
                </a:cubicBezTo>
                <a:cubicBezTo>
                  <a:pt x="2953790" y="3601120"/>
                  <a:pt x="2732916" y="3587129"/>
                  <a:pt x="2558736" y="3575447"/>
                </a:cubicBezTo>
                <a:cubicBezTo>
                  <a:pt x="2384556" y="3563766"/>
                  <a:pt x="2238198" y="3605736"/>
                  <a:pt x="1925569" y="3575447"/>
                </a:cubicBezTo>
                <a:cubicBezTo>
                  <a:pt x="1612940" y="3545158"/>
                  <a:pt x="1429440" y="3575362"/>
                  <a:pt x="1229086" y="3575447"/>
                </a:cubicBezTo>
                <a:cubicBezTo>
                  <a:pt x="1028732" y="3575532"/>
                  <a:pt x="862408" y="3596353"/>
                  <a:pt x="595920" y="3575447"/>
                </a:cubicBezTo>
                <a:cubicBezTo>
                  <a:pt x="251457" y="3602884"/>
                  <a:pt x="36708" y="3335922"/>
                  <a:pt x="0" y="2979527"/>
                </a:cubicBezTo>
                <a:cubicBezTo>
                  <a:pt x="10706" y="2821398"/>
                  <a:pt x="23052" y="2553516"/>
                  <a:pt x="0" y="2431297"/>
                </a:cubicBezTo>
                <a:cubicBezTo>
                  <a:pt x="-23052" y="2309078"/>
                  <a:pt x="-19854" y="1996277"/>
                  <a:pt x="0" y="1835396"/>
                </a:cubicBezTo>
                <a:cubicBezTo>
                  <a:pt x="19854" y="1674515"/>
                  <a:pt x="-19976" y="1459532"/>
                  <a:pt x="0" y="1287166"/>
                </a:cubicBezTo>
                <a:cubicBezTo>
                  <a:pt x="19976" y="1114800"/>
                  <a:pt x="16246" y="864405"/>
                  <a:pt x="0" y="59592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The app will ask you to allow notifications. Click </a:t>
            </a:r>
            <a:r>
              <a:rPr lang="en-US" b="1">
                <a:solidFill>
                  <a:srgbClr val="FFFF00"/>
                </a:solidFill>
                <a:latin typeface="Segoe UI" panose="020B0502040204020203" pitchFamily="34" charset="0"/>
                <a:cs typeface="Segoe UI" panose="020B0502040204020203" pitchFamily="34" charset="0"/>
              </a:rPr>
              <a:t>Allow</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Notifications will send an alert to your mobile device when something important is going on in your student’s class, like a class meeting, new assignments, or important announcement.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adjust this in </a:t>
            </a:r>
            <a:r>
              <a:rPr lang="en-US" b="1">
                <a:solidFill>
                  <a:srgbClr val="FFFF00"/>
                </a:solidFill>
                <a:latin typeface="Segoe UI" panose="020B0502040204020203" pitchFamily="34" charset="0"/>
                <a:cs typeface="Segoe UI" panose="020B0502040204020203" pitchFamily="34" charset="0"/>
              </a:rPr>
              <a:t>Settings</a:t>
            </a:r>
            <a:r>
              <a:rPr lang="en-US">
                <a:solidFill>
                  <a:srgbClr val="FFFF00"/>
                </a:solidFill>
                <a:latin typeface="Segoe UI" panose="020B0502040204020203"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30A98E03-8777-7840-B615-3B1F4B9511C3}"/>
              </a:ext>
            </a:extLst>
          </p:cNvPr>
          <p:cNvGrpSpPr/>
          <p:nvPr/>
        </p:nvGrpSpPr>
        <p:grpSpPr>
          <a:xfrm>
            <a:off x="6353660" y="-350618"/>
            <a:ext cx="3831394" cy="7559236"/>
            <a:chOff x="6353660" y="-350618"/>
            <a:chExt cx="3831394" cy="7559236"/>
          </a:xfrm>
        </p:grpSpPr>
        <p:pic>
          <p:nvPicPr>
            <p:cNvPr id="3" name="Picture 2" descr="A screenshot of a cell phone&#10;&#10;Description automatically generated">
              <a:extLst>
                <a:ext uri="{FF2B5EF4-FFF2-40B4-BE49-F238E27FC236}">
                  <a16:creationId xmlns:a16="http://schemas.microsoft.com/office/drawing/2014/main" id="{CEC23377-F7E9-3645-9C33-6A340AC07A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6838" y="958473"/>
              <a:ext cx="2798652" cy="4977870"/>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3660" y="-35061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8987809" y="3941094"/>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2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D5D1F9-46BC-C04A-8198-C0D51B2672E4}"/>
              </a:ext>
            </a:extLst>
          </p:cNvPr>
          <p:cNvGrpSpPr/>
          <p:nvPr/>
        </p:nvGrpSpPr>
        <p:grpSpPr>
          <a:xfrm>
            <a:off x="6353660" y="-350618"/>
            <a:ext cx="3831394" cy="7559236"/>
            <a:chOff x="4696309" y="-457298"/>
            <a:chExt cx="3831394" cy="7559236"/>
          </a:xfrm>
        </p:grpSpPr>
        <p:grpSp>
          <p:nvGrpSpPr>
            <p:cNvPr id="15" name="Group 14">
              <a:extLst>
                <a:ext uri="{FF2B5EF4-FFF2-40B4-BE49-F238E27FC236}">
                  <a16:creationId xmlns:a16="http://schemas.microsoft.com/office/drawing/2014/main" id="{8A9B8C35-60F9-294F-B690-21A549CFF582}"/>
                </a:ext>
              </a:extLst>
            </p:cNvPr>
            <p:cNvGrpSpPr/>
            <p:nvPr/>
          </p:nvGrpSpPr>
          <p:grpSpPr>
            <a:xfrm>
              <a:off x="4696309" y="-457298"/>
              <a:ext cx="3831394" cy="7559236"/>
              <a:chOff x="4696309" y="-457298"/>
              <a:chExt cx="3831394" cy="7559236"/>
            </a:xfrm>
          </p:grpSpPr>
          <p:pic>
            <p:nvPicPr>
              <p:cNvPr id="17" name="Picture 16" descr="A screenshot of a cell phone&#10;&#10;Description automatically generated">
                <a:extLst>
                  <a:ext uri="{FF2B5EF4-FFF2-40B4-BE49-F238E27FC236}">
                    <a16:creationId xmlns:a16="http://schemas.microsoft.com/office/drawing/2014/main" id="{2DD8FCF9-6519-3847-8E19-89495E70DB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4920" y="778925"/>
                <a:ext cx="2831800" cy="5036829"/>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6309" y="-45729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7399255" y="3776357"/>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py">
            <a:extLst>
              <a:ext uri="{FF2B5EF4-FFF2-40B4-BE49-F238E27FC236}">
                <a16:creationId xmlns:a16="http://schemas.microsoft.com/office/drawing/2014/main" id="{A4D9619B-765F-CD4B-B998-9D64C7C8E156}"/>
              </a:ext>
            </a:extLst>
          </p:cNvPr>
          <p:cNvSpPr txBox="1"/>
          <p:nvPr/>
        </p:nvSpPr>
        <p:spPr>
          <a:xfrm>
            <a:off x="1138906" y="2100977"/>
            <a:ext cx="4357672" cy="2656046"/>
          </a:xfrm>
          <a:custGeom>
            <a:avLst/>
            <a:gdLst>
              <a:gd name="connsiteX0" fmla="*/ 0 w 4357672"/>
              <a:gd name="connsiteY0" fmla="*/ 442683 h 2656046"/>
              <a:gd name="connsiteX1" fmla="*/ 442683 w 4357672"/>
              <a:gd name="connsiteY1" fmla="*/ 0 h 2656046"/>
              <a:gd name="connsiteX2" fmla="*/ 1171867 w 4357672"/>
              <a:gd name="connsiteY2" fmla="*/ 0 h 2656046"/>
              <a:gd name="connsiteX3" fmla="*/ 1762159 w 4357672"/>
              <a:gd name="connsiteY3" fmla="*/ 0 h 2656046"/>
              <a:gd name="connsiteX4" fmla="*/ 2456620 w 4357672"/>
              <a:gd name="connsiteY4" fmla="*/ 0 h 2656046"/>
              <a:gd name="connsiteX5" fmla="*/ 3081636 w 4357672"/>
              <a:gd name="connsiteY5" fmla="*/ 0 h 2656046"/>
              <a:gd name="connsiteX6" fmla="*/ 3914989 w 4357672"/>
              <a:gd name="connsiteY6" fmla="*/ 0 h 2656046"/>
              <a:gd name="connsiteX7" fmla="*/ 4357672 w 4357672"/>
              <a:gd name="connsiteY7" fmla="*/ 442683 h 2656046"/>
              <a:gd name="connsiteX8" fmla="*/ 4357672 w 4357672"/>
              <a:gd name="connsiteY8" fmla="*/ 1068323 h 2656046"/>
              <a:gd name="connsiteX9" fmla="*/ 4357672 w 4357672"/>
              <a:gd name="connsiteY9" fmla="*/ 1676257 h 2656046"/>
              <a:gd name="connsiteX10" fmla="*/ 4357672 w 4357672"/>
              <a:gd name="connsiteY10" fmla="*/ 2213363 h 2656046"/>
              <a:gd name="connsiteX11" fmla="*/ 3914989 w 4357672"/>
              <a:gd name="connsiteY11" fmla="*/ 2656046 h 2656046"/>
              <a:gd name="connsiteX12" fmla="*/ 3151082 w 4357672"/>
              <a:gd name="connsiteY12" fmla="*/ 2656046 h 2656046"/>
              <a:gd name="connsiteX13" fmla="*/ 2526067 w 4357672"/>
              <a:gd name="connsiteY13" fmla="*/ 2656046 h 2656046"/>
              <a:gd name="connsiteX14" fmla="*/ 1935775 w 4357672"/>
              <a:gd name="connsiteY14" fmla="*/ 2656046 h 2656046"/>
              <a:gd name="connsiteX15" fmla="*/ 1310759 w 4357672"/>
              <a:gd name="connsiteY15" fmla="*/ 2656046 h 2656046"/>
              <a:gd name="connsiteX16" fmla="*/ 442683 w 4357672"/>
              <a:gd name="connsiteY16" fmla="*/ 2656046 h 2656046"/>
              <a:gd name="connsiteX17" fmla="*/ 0 w 4357672"/>
              <a:gd name="connsiteY17" fmla="*/ 2213363 h 2656046"/>
              <a:gd name="connsiteX18" fmla="*/ 0 w 4357672"/>
              <a:gd name="connsiteY18" fmla="*/ 1676257 h 2656046"/>
              <a:gd name="connsiteX19" fmla="*/ 0 w 4357672"/>
              <a:gd name="connsiteY19" fmla="*/ 1086030 h 2656046"/>
              <a:gd name="connsiteX20" fmla="*/ 0 w 4357672"/>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7672" h="2656046" fill="none" extrusionOk="0">
                <a:moveTo>
                  <a:pt x="0" y="442683"/>
                </a:moveTo>
                <a:cubicBezTo>
                  <a:pt x="3743" y="205608"/>
                  <a:pt x="174914" y="12277"/>
                  <a:pt x="442683" y="0"/>
                </a:cubicBezTo>
                <a:cubicBezTo>
                  <a:pt x="749071" y="29124"/>
                  <a:pt x="813066" y="23958"/>
                  <a:pt x="1171867" y="0"/>
                </a:cubicBezTo>
                <a:cubicBezTo>
                  <a:pt x="1530668" y="-23958"/>
                  <a:pt x="1512859" y="-8654"/>
                  <a:pt x="1762159" y="0"/>
                </a:cubicBezTo>
                <a:cubicBezTo>
                  <a:pt x="2011459" y="8654"/>
                  <a:pt x="2257258" y="8551"/>
                  <a:pt x="2456620" y="0"/>
                </a:cubicBezTo>
                <a:cubicBezTo>
                  <a:pt x="2655982" y="-8551"/>
                  <a:pt x="2870003" y="-23153"/>
                  <a:pt x="3081636" y="0"/>
                </a:cubicBezTo>
                <a:cubicBezTo>
                  <a:pt x="3293269" y="23153"/>
                  <a:pt x="3672210" y="-8778"/>
                  <a:pt x="3914989" y="0"/>
                </a:cubicBezTo>
                <a:cubicBezTo>
                  <a:pt x="4192324" y="-7205"/>
                  <a:pt x="4384675" y="220442"/>
                  <a:pt x="4357672" y="442683"/>
                </a:cubicBezTo>
                <a:cubicBezTo>
                  <a:pt x="4385620" y="607438"/>
                  <a:pt x="4357240" y="854365"/>
                  <a:pt x="4357672" y="1068323"/>
                </a:cubicBezTo>
                <a:cubicBezTo>
                  <a:pt x="4358104" y="1282281"/>
                  <a:pt x="4351082" y="1380704"/>
                  <a:pt x="4357672" y="1676257"/>
                </a:cubicBezTo>
                <a:cubicBezTo>
                  <a:pt x="4364262" y="1971810"/>
                  <a:pt x="4369905" y="1993880"/>
                  <a:pt x="4357672" y="2213363"/>
                </a:cubicBezTo>
                <a:cubicBezTo>
                  <a:pt x="4310776" y="2484146"/>
                  <a:pt x="4165340" y="2671935"/>
                  <a:pt x="3914989" y="2656046"/>
                </a:cubicBezTo>
                <a:cubicBezTo>
                  <a:pt x="3679777" y="2673192"/>
                  <a:pt x="3477683" y="2618160"/>
                  <a:pt x="3151082" y="2656046"/>
                </a:cubicBezTo>
                <a:cubicBezTo>
                  <a:pt x="2824481" y="2693932"/>
                  <a:pt x="2792774" y="2659827"/>
                  <a:pt x="2526067" y="2656046"/>
                </a:cubicBezTo>
                <a:cubicBezTo>
                  <a:pt x="2259360" y="2652265"/>
                  <a:pt x="2136473" y="2636538"/>
                  <a:pt x="1935775" y="2656046"/>
                </a:cubicBezTo>
                <a:cubicBezTo>
                  <a:pt x="1735077" y="2675554"/>
                  <a:pt x="1554994" y="2634556"/>
                  <a:pt x="1310759" y="2656046"/>
                </a:cubicBezTo>
                <a:cubicBezTo>
                  <a:pt x="1066524" y="2677536"/>
                  <a:pt x="778279" y="2631585"/>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57672" h="2656046" stroke="0" extrusionOk="0">
                <a:moveTo>
                  <a:pt x="0" y="442683"/>
                </a:moveTo>
                <a:cubicBezTo>
                  <a:pt x="-48082" y="168538"/>
                  <a:pt x="141569" y="21253"/>
                  <a:pt x="442683" y="0"/>
                </a:cubicBezTo>
                <a:cubicBezTo>
                  <a:pt x="765029" y="-21373"/>
                  <a:pt x="974777" y="37429"/>
                  <a:pt x="1206590" y="0"/>
                </a:cubicBezTo>
                <a:cubicBezTo>
                  <a:pt x="1438403" y="-37429"/>
                  <a:pt x="1731875" y="-4215"/>
                  <a:pt x="1866328" y="0"/>
                </a:cubicBezTo>
                <a:cubicBezTo>
                  <a:pt x="2000781" y="4215"/>
                  <a:pt x="2180818" y="8122"/>
                  <a:pt x="2491344" y="0"/>
                </a:cubicBezTo>
                <a:cubicBezTo>
                  <a:pt x="2801870" y="-8122"/>
                  <a:pt x="3060322" y="-35810"/>
                  <a:pt x="3220528" y="0"/>
                </a:cubicBezTo>
                <a:cubicBezTo>
                  <a:pt x="3380734" y="35810"/>
                  <a:pt x="3747445" y="33361"/>
                  <a:pt x="3914989" y="0"/>
                </a:cubicBezTo>
                <a:cubicBezTo>
                  <a:pt x="4172344" y="-20941"/>
                  <a:pt x="4329377" y="223062"/>
                  <a:pt x="4357672" y="442683"/>
                </a:cubicBezTo>
                <a:cubicBezTo>
                  <a:pt x="4339576" y="573524"/>
                  <a:pt x="4368080" y="861764"/>
                  <a:pt x="4357672" y="1032910"/>
                </a:cubicBezTo>
                <a:cubicBezTo>
                  <a:pt x="4347264" y="1204056"/>
                  <a:pt x="4341167" y="1402177"/>
                  <a:pt x="4357672" y="1570016"/>
                </a:cubicBezTo>
                <a:cubicBezTo>
                  <a:pt x="4374177" y="1737855"/>
                  <a:pt x="4346528" y="2009669"/>
                  <a:pt x="4357672" y="2213363"/>
                </a:cubicBezTo>
                <a:cubicBezTo>
                  <a:pt x="4380643" y="2492044"/>
                  <a:pt x="4161977" y="2681952"/>
                  <a:pt x="3914989" y="2656046"/>
                </a:cubicBezTo>
                <a:cubicBezTo>
                  <a:pt x="3732353" y="2671804"/>
                  <a:pt x="3590258" y="2659514"/>
                  <a:pt x="3324697" y="2656046"/>
                </a:cubicBezTo>
                <a:cubicBezTo>
                  <a:pt x="3059136" y="2652578"/>
                  <a:pt x="2942509" y="2639143"/>
                  <a:pt x="2560790" y="2656046"/>
                </a:cubicBezTo>
                <a:cubicBezTo>
                  <a:pt x="2179071" y="2672949"/>
                  <a:pt x="2240133" y="2685821"/>
                  <a:pt x="1935775" y="2656046"/>
                </a:cubicBezTo>
                <a:cubicBezTo>
                  <a:pt x="1631417" y="2626271"/>
                  <a:pt x="1491491" y="2664985"/>
                  <a:pt x="1241313" y="2656046"/>
                </a:cubicBezTo>
                <a:cubicBezTo>
                  <a:pt x="991135" y="2647107"/>
                  <a:pt x="659868" y="2628509"/>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app will also ask you to allow microphone access. Click </a:t>
            </a:r>
            <a:r>
              <a:rPr lang="en-US" b="1" dirty="0">
                <a:solidFill>
                  <a:srgbClr val="FFFF00"/>
                </a:solidFill>
                <a:latin typeface="Segoe UI" panose="020B0502040204020203" pitchFamily="34" charset="0"/>
                <a:cs typeface="Segoe UI" panose="020B0502040204020203" pitchFamily="34" charset="0"/>
              </a:rPr>
              <a:t>OK</a:t>
            </a:r>
            <a:r>
              <a:rPr lang="en-US" dirty="0">
                <a:solidFill>
                  <a:schemeClr val="bg1"/>
                </a:solidFill>
                <a:latin typeface="Segoe UI" panose="020B0502040204020203" pitchFamily="34" charset="0"/>
                <a:cs typeface="Segoe UI" panose="020B0502040204020203" pitchFamily="34" charset="0"/>
              </a:rPr>
              <a:t>.</a:t>
            </a:r>
          </a:p>
          <a:p>
            <a:endParaRPr lang="en-US" b="1"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Microphone access may enable your student to participate in class discussions with the mobile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adjust this in </a:t>
            </a:r>
            <a:r>
              <a:rPr lang="en-US" b="1" dirty="0">
                <a:solidFill>
                  <a:srgbClr val="FFFF00"/>
                </a:solidFill>
                <a:latin typeface="Segoe UI" panose="020B0502040204020203" pitchFamily="34" charset="0"/>
                <a:cs typeface="Segoe UI" panose="020B0502040204020203" pitchFamily="34" charset="0"/>
              </a:rPr>
              <a:t>Settings</a:t>
            </a:r>
            <a:r>
              <a:rPr lang="en-US"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99539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F46DD6-5274-0A4A-BE8B-E1AB0CD10B2D}"/>
              </a:ext>
            </a:extLst>
          </p:cNvPr>
          <p:cNvGrpSpPr/>
          <p:nvPr/>
        </p:nvGrpSpPr>
        <p:grpSpPr>
          <a:xfrm>
            <a:off x="3861054" y="0"/>
            <a:ext cx="3398871" cy="6705879"/>
            <a:chOff x="6358592" y="198120"/>
            <a:chExt cx="3275139" cy="6461760"/>
          </a:xfrm>
        </p:grpSpPr>
        <p:pic>
          <p:nvPicPr>
            <p:cNvPr id="7" name="Picture 6" descr="A picture containing shirt&#10;&#10;Description automatically generated">
              <a:extLst>
                <a:ext uri="{FF2B5EF4-FFF2-40B4-BE49-F238E27FC236}">
                  <a16:creationId xmlns:a16="http://schemas.microsoft.com/office/drawing/2014/main" id="{888A1036-CACD-C747-B7D3-24365465B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796" y="1221581"/>
              <a:ext cx="2482105" cy="4414837"/>
            </a:xfrm>
            <a:prstGeom prst="rect">
              <a:avLst/>
            </a:prstGeom>
          </p:spPr>
        </p:pic>
        <p:pic>
          <p:nvPicPr>
            <p:cNvPr id="13" name="phone 2">
              <a:extLst>
                <a:ext uri="{FF2B5EF4-FFF2-40B4-BE49-F238E27FC236}">
                  <a16:creationId xmlns:a16="http://schemas.microsoft.com/office/drawing/2014/main" id="{BBD7085C-A035-6B41-B465-3FBB034190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8592" y="198120"/>
              <a:ext cx="3275139" cy="6461760"/>
            </a:xfrm>
            <a:prstGeom prst="rect">
              <a:avLst/>
            </a:prstGeom>
          </p:spPr>
        </p:pic>
      </p:grpSp>
      <p:grpSp>
        <p:nvGrpSpPr>
          <p:cNvPr id="3" name="Group 1">
            <a:extLst>
              <a:ext uri="{FF2B5EF4-FFF2-40B4-BE49-F238E27FC236}">
                <a16:creationId xmlns:a16="http://schemas.microsoft.com/office/drawing/2014/main" id="{6EABD00C-6DE9-9946-AA8E-D8C474398051}"/>
              </a:ext>
            </a:extLst>
          </p:cNvPr>
          <p:cNvGrpSpPr/>
          <p:nvPr/>
        </p:nvGrpSpPr>
        <p:grpSpPr>
          <a:xfrm>
            <a:off x="891703" y="0"/>
            <a:ext cx="3398871" cy="6705879"/>
            <a:chOff x="3419221" y="198120"/>
            <a:chExt cx="3275139" cy="6461760"/>
          </a:xfrm>
        </p:grpSpPr>
        <p:pic>
          <p:nvPicPr>
            <p:cNvPr id="10" name="Picture 9" descr="A picture containing shirt&#10;&#10;Description automatically generated">
              <a:extLst>
                <a:ext uri="{FF2B5EF4-FFF2-40B4-BE49-F238E27FC236}">
                  <a16:creationId xmlns:a16="http://schemas.microsoft.com/office/drawing/2014/main" id="{E3CF5E79-509E-5D41-A679-56FAF79FC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192" y="1221581"/>
              <a:ext cx="2482105" cy="4414837"/>
            </a:xfrm>
            <a:prstGeom prst="rect">
              <a:avLst/>
            </a:prstGeom>
          </p:spPr>
        </p:pic>
        <p:pic>
          <p:nvPicPr>
            <p:cNvPr id="16" name="phone 1">
              <a:extLst>
                <a:ext uri="{FF2B5EF4-FFF2-40B4-BE49-F238E27FC236}">
                  <a16:creationId xmlns:a16="http://schemas.microsoft.com/office/drawing/2014/main" id="{F121B4FA-1F78-B54B-9659-31A153AAEF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9221" y="198120"/>
              <a:ext cx="3275139" cy="6461760"/>
            </a:xfrm>
            <a:prstGeom prst="rect">
              <a:avLst/>
            </a:prstGeom>
          </p:spPr>
        </p:pic>
      </p:grpSp>
      <p:grpSp>
        <p:nvGrpSpPr>
          <p:cNvPr id="15" name="Group 14">
            <a:extLst>
              <a:ext uri="{FF2B5EF4-FFF2-40B4-BE49-F238E27FC236}">
                <a16:creationId xmlns:a16="http://schemas.microsoft.com/office/drawing/2014/main" id="{E29FD461-2B4F-1440-A63D-FEBABC853D97}"/>
              </a:ext>
            </a:extLst>
          </p:cNvPr>
          <p:cNvGrpSpPr/>
          <p:nvPr/>
        </p:nvGrpSpPr>
        <p:grpSpPr>
          <a:xfrm>
            <a:off x="6830406" y="0"/>
            <a:ext cx="3398871" cy="6705879"/>
            <a:chOff x="6830406" y="0"/>
            <a:chExt cx="3398871" cy="6705879"/>
          </a:xfrm>
        </p:grpSpPr>
        <p:grpSp>
          <p:nvGrpSpPr>
            <p:cNvPr id="6" name="Group 3">
              <a:extLst>
                <a:ext uri="{FF2B5EF4-FFF2-40B4-BE49-F238E27FC236}">
                  <a16:creationId xmlns:a16="http://schemas.microsoft.com/office/drawing/2014/main" id="{9F4CE2F8-5E0A-A444-8C59-16F25921491E}"/>
                </a:ext>
              </a:extLst>
            </p:cNvPr>
            <p:cNvGrpSpPr/>
            <p:nvPr/>
          </p:nvGrpSpPr>
          <p:grpSpPr>
            <a:xfrm>
              <a:off x="6830406" y="0"/>
              <a:ext cx="3398871" cy="6705879"/>
              <a:chOff x="9236901" y="198120"/>
              <a:chExt cx="3275139" cy="6461760"/>
            </a:xfrm>
          </p:grpSpPr>
          <p:pic>
            <p:nvPicPr>
              <p:cNvPr id="12" name="Picture 11" descr="A close up of a map&#10;&#10;Description automatically generated">
                <a:extLst>
                  <a:ext uri="{FF2B5EF4-FFF2-40B4-BE49-F238E27FC236}">
                    <a16:creationId xmlns:a16="http://schemas.microsoft.com/office/drawing/2014/main" id="{9F7F3610-09BA-6B42-AFA9-5209AF2B52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8619" y="1145380"/>
                <a:ext cx="2482105" cy="4414837"/>
              </a:xfrm>
              <a:prstGeom prst="rect">
                <a:avLst/>
              </a:prstGeom>
            </p:spPr>
          </p:pic>
          <p:pic>
            <p:nvPicPr>
              <p:cNvPr id="21" name="phone 3">
                <a:extLst>
                  <a:ext uri="{FF2B5EF4-FFF2-40B4-BE49-F238E27FC236}">
                    <a16:creationId xmlns:a16="http://schemas.microsoft.com/office/drawing/2014/main" id="{0F221F66-71EF-A946-9539-6CAC1BF25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6901" y="198120"/>
                <a:ext cx="3275139" cy="6461760"/>
              </a:xfrm>
              <a:prstGeom prst="rect">
                <a:avLst/>
              </a:prstGeom>
            </p:spPr>
          </p:pic>
        </p:grpSp>
        <p:sp>
          <p:nvSpPr>
            <p:cNvPr id="27" name="Right Arrow 26">
              <a:extLst>
                <a:ext uri="{FF2B5EF4-FFF2-40B4-BE49-F238E27FC236}">
                  <a16:creationId xmlns:a16="http://schemas.microsoft.com/office/drawing/2014/main" id="{34ECE6F9-238F-6745-90FA-82E26C28D676}"/>
                </a:ext>
              </a:extLst>
            </p:cNvPr>
            <p:cNvSpPr/>
            <p:nvPr/>
          </p:nvSpPr>
          <p:spPr>
            <a:xfrm rot="1928696" flipH="1">
              <a:off x="8940421" y="5294013"/>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py">
            <a:extLst>
              <a:ext uri="{FF2B5EF4-FFF2-40B4-BE49-F238E27FC236}">
                <a16:creationId xmlns:a16="http://schemas.microsoft.com/office/drawing/2014/main" id="{64963BC8-A60D-C443-AB9E-5C06DBB4600C}"/>
              </a:ext>
            </a:extLst>
          </p:cNvPr>
          <p:cNvSpPr txBox="1"/>
          <p:nvPr/>
        </p:nvSpPr>
        <p:spPr>
          <a:xfrm>
            <a:off x="8907399" y="3891820"/>
            <a:ext cx="3015072" cy="817245"/>
          </a:xfrm>
          <a:custGeom>
            <a:avLst/>
            <a:gdLst>
              <a:gd name="connsiteX0" fmla="*/ 0 w 3015072"/>
              <a:gd name="connsiteY0" fmla="*/ 136210 h 817245"/>
              <a:gd name="connsiteX1" fmla="*/ 136210 w 3015072"/>
              <a:gd name="connsiteY1" fmla="*/ 0 h 817245"/>
              <a:gd name="connsiteX2" fmla="*/ 849300 w 3015072"/>
              <a:gd name="connsiteY2" fmla="*/ 0 h 817245"/>
              <a:gd name="connsiteX3" fmla="*/ 1480109 w 3015072"/>
              <a:gd name="connsiteY3" fmla="*/ 0 h 817245"/>
              <a:gd name="connsiteX4" fmla="*/ 2220626 w 3015072"/>
              <a:gd name="connsiteY4" fmla="*/ 0 h 817245"/>
              <a:gd name="connsiteX5" fmla="*/ 2878862 w 3015072"/>
              <a:gd name="connsiteY5" fmla="*/ 0 h 817245"/>
              <a:gd name="connsiteX6" fmla="*/ 3015072 w 3015072"/>
              <a:gd name="connsiteY6" fmla="*/ 136210 h 817245"/>
              <a:gd name="connsiteX7" fmla="*/ 3015072 w 3015072"/>
              <a:gd name="connsiteY7" fmla="*/ 681035 h 817245"/>
              <a:gd name="connsiteX8" fmla="*/ 2878862 w 3015072"/>
              <a:gd name="connsiteY8" fmla="*/ 817245 h 817245"/>
              <a:gd name="connsiteX9" fmla="*/ 2138346 w 3015072"/>
              <a:gd name="connsiteY9" fmla="*/ 817245 h 817245"/>
              <a:gd name="connsiteX10" fmla="*/ 1425256 w 3015072"/>
              <a:gd name="connsiteY10" fmla="*/ 817245 h 817245"/>
              <a:gd name="connsiteX11" fmla="*/ 794446 w 3015072"/>
              <a:gd name="connsiteY11" fmla="*/ 817245 h 817245"/>
              <a:gd name="connsiteX12" fmla="*/ 136210 w 3015072"/>
              <a:gd name="connsiteY12" fmla="*/ 817245 h 817245"/>
              <a:gd name="connsiteX13" fmla="*/ 0 w 3015072"/>
              <a:gd name="connsiteY13" fmla="*/ 681035 h 817245"/>
              <a:gd name="connsiteX14" fmla="*/ 0 w 3015072"/>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72" h="817245" fill="none" extrusionOk="0">
                <a:moveTo>
                  <a:pt x="0" y="136210"/>
                </a:moveTo>
                <a:cubicBezTo>
                  <a:pt x="-3416" y="54020"/>
                  <a:pt x="61587" y="-8172"/>
                  <a:pt x="136210" y="0"/>
                </a:cubicBezTo>
                <a:cubicBezTo>
                  <a:pt x="319814" y="8107"/>
                  <a:pt x="664035" y="-9162"/>
                  <a:pt x="849300" y="0"/>
                </a:cubicBezTo>
                <a:cubicBezTo>
                  <a:pt x="1034565" y="9162"/>
                  <a:pt x="1287281" y="-25680"/>
                  <a:pt x="1480109" y="0"/>
                </a:cubicBezTo>
                <a:cubicBezTo>
                  <a:pt x="1672937" y="25680"/>
                  <a:pt x="2003919" y="8487"/>
                  <a:pt x="2220626" y="0"/>
                </a:cubicBezTo>
                <a:cubicBezTo>
                  <a:pt x="2437333" y="-8487"/>
                  <a:pt x="2742230" y="-11678"/>
                  <a:pt x="2878862" y="0"/>
                </a:cubicBezTo>
                <a:cubicBezTo>
                  <a:pt x="2957359" y="6476"/>
                  <a:pt x="2998950" y="69485"/>
                  <a:pt x="3015072" y="136210"/>
                </a:cubicBezTo>
                <a:cubicBezTo>
                  <a:pt x="3004852" y="393572"/>
                  <a:pt x="2991537" y="561211"/>
                  <a:pt x="3015072" y="681035"/>
                </a:cubicBezTo>
                <a:cubicBezTo>
                  <a:pt x="3018262" y="746451"/>
                  <a:pt x="2955317" y="818572"/>
                  <a:pt x="2878862" y="817245"/>
                </a:cubicBezTo>
                <a:cubicBezTo>
                  <a:pt x="2596048" y="812987"/>
                  <a:pt x="2382352" y="846081"/>
                  <a:pt x="2138346" y="817245"/>
                </a:cubicBezTo>
                <a:cubicBezTo>
                  <a:pt x="1894340" y="788409"/>
                  <a:pt x="1592645" y="813659"/>
                  <a:pt x="1425256" y="817245"/>
                </a:cubicBezTo>
                <a:cubicBezTo>
                  <a:pt x="1257867" y="820832"/>
                  <a:pt x="929965" y="845727"/>
                  <a:pt x="794446" y="817245"/>
                </a:cubicBezTo>
                <a:cubicBezTo>
                  <a:pt x="658927" y="788764"/>
                  <a:pt x="321687" y="843977"/>
                  <a:pt x="136210" y="817245"/>
                </a:cubicBezTo>
                <a:cubicBezTo>
                  <a:pt x="48229" y="830155"/>
                  <a:pt x="-2048" y="760644"/>
                  <a:pt x="0" y="681035"/>
                </a:cubicBezTo>
                <a:cubicBezTo>
                  <a:pt x="-13925" y="461342"/>
                  <a:pt x="-4606" y="292411"/>
                  <a:pt x="0" y="136210"/>
                </a:cubicBezTo>
                <a:close/>
              </a:path>
              <a:path w="3015072" h="817245" stroke="0" extrusionOk="0">
                <a:moveTo>
                  <a:pt x="0" y="136210"/>
                </a:moveTo>
                <a:cubicBezTo>
                  <a:pt x="-13955" y="52375"/>
                  <a:pt x="51117" y="3703"/>
                  <a:pt x="136210" y="0"/>
                </a:cubicBezTo>
                <a:cubicBezTo>
                  <a:pt x="430332" y="20159"/>
                  <a:pt x="551497" y="-21160"/>
                  <a:pt x="876726" y="0"/>
                </a:cubicBezTo>
                <a:cubicBezTo>
                  <a:pt x="1201955" y="21160"/>
                  <a:pt x="1225922" y="12657"/>
                  <a:pt x="1534963" y="0"/>
                </a:cubicBezTo>
                <a:cubicBezTo>
                  <a:pt x="1844004" y="-12657"/>
                  <a:pt x="1942533" y="-12794"/>
                  <a:pt x="2165772" y="0"/>
                </a:cubicBezTo>
                <a:cubicBezTo>
                  <a:pt x="2389011" y="12794"/>
                  <a:pt x="2599246" y="-4990"/>
                  <a:pt x="2878862" y="0"/>
                </a:cubicBezTo>
                <a:cubicBezTo>
                  <a:pt x="2955546" y="-2999"/>
                  <a:pt x="3001457" y="58898"/>
                  <a:pt x="3015072" y="136210"/>
                </a:cubicBezTo>
                <a:cubicBezTo>
                  <a:pt x="3009842" y="390011"/>
                  <a:pt x="3023948" y="420596"/>
                  <a:pt x="3015072" y="681035"/>
                </a:cubicBezTo>
                <a:cubicBezTo>
                  <a:pt x="3006876" y="769820"/>
                  <a:pt x="2951964" y="814781"/>
                  <a:pt x="2878862" y="817245"/>
                </a:cubicBezTo>
                <a:cubicBezTo>
                  <a:pt x="2595621" y="823898"/>
                  <a:pt x="2390760" y="797577"/>
                  <a:pt x="2248052" y="817245"/>
                </a:cubicBezTo>
                <a:cubicBezTo>
                  <a:pt x="2105344" y="836914"/>
                  <a:pt x="1841992" y="830911"/>
                  <a:pt x="1562389" y="817245"/>
                </a:cubicBezTo>
                <a:cubicBezTo>
                  <a:pt x="1282786" y="803579"/>
                  <a:pt x="1047217" y="824534"/>
                  <a:pt x="904153" y="817245"/>
                </a:cubicBezTo>
                <a:cubicBezTo>
                  <a:pt x="761089" y="809956"/>
                  <a:pt x="370616" y="826242"/>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Review welcome screens and click </a:t>
            </a:r>
            <a:r>
              <a:rPr lang="en-US" b="1">
                <a:solidFill>
                  <a:srgbClr val="FFFF00"/>
                </a:solidFill>
                <a:latin typeface="Segoe UI" panose="020B0502040204020203" pitchFamily="34" charset="0"/>
                <a:cs typeface="Segoe UI" panose="020B0502040204020203" pitchFamily="34" charset="0"/>
              </a:rPr>
              <a:t>Got it</a:t>
            </a:r>
            <a:r>
              <a:rPr lang="en-US" b="1">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5197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624E-734C-2440-AC57-C9CF4474AD88}"/>
              </a:ext>
            </a:extLst>
          </p:cNvPr>
          <p:cNvGrpSpPr/>
          <p:nvPr/>
        </p:nvGrpSpPr>
        <p:grpSpPr>
          <a:xfrm>
            <a:off x="6154090" y="-169362"/>
            <a:ext cx="3561814" cy="7027362"/>
            <a:chOff x="5963186" y="69083"/>
            <a:chExt cx="3561814" cy="7027362"/>
          </a:xfrm>
        </p:grpSpPr>
        <p:pic>
          <p:nvPicPr>
            <p:cNvPr id="9" name="Picture 8" descr="A screenshot of a cell phone&#10;&#10;Description automatically generated">
              <a:extLst>
                <a:ext uri="{FF2B5EF4-FFF2-40B4-BE49-F238E27FC236}">
                  <a16:creationId xmlns:a16="http://schemas.microsoft.com/office/drawing/2014/main" id="{F8595210-7FD4-024D-9CA8-40B98B5173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2809" y="1271136"/>
              <a:ext cx="2595438" cy="4616419"/>
            </a:xfrm>
            <a:prstGeom prst="rect">
              <a:avLst/>
            </a:prstGeom>
          </p:spPr>
        </p:pic>
        <p:pic>
          <p:nvPicPr>
            <p:cNvPr id="15" name="phone 2">
              <a:extLst>
                <a:ext uri="{FF2B5EF4-FFF2-40B4-BE49-F238E27FC236}">
                  <a16:creationId xmlns:a16="http://schemas.microsoft.com/office/drawing/2014/main" id="{92959E7A-6955-7D48-9AF8-395A5AEA64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3186" y="69083"/>
              <a:ext cx="3561814" cy="7027362"/>
            </a:xfrm>
            <a:prstGeom prst="rect">
              <a:avLst/>
            </a:prstGeom>
          </p:spPr>
        </p:pic>
      </p:grpSp>
      <p:grpSp>
        <p:nvGrpSpPr>
          <p:cNvPr id="3" name="Group 2">
            <a:extLst>
              <a:ext uri="{FF2B5EF4-FFF2-40B4-BE49-F238E27FC236}">
                <a16:creationId xmlns:a16="http://schemas.microsoft.com/office/drawing/2014/main" id="{1EACCCEE-79EF-684C-AE97-25524744DBC2}"/>
              </a:ext>
            </a:extLst>
          </p:cNvPr>
          <p:cNvGrpSpPr/>
          <p:nvPr/>
        </p:nvGrpSpPr>
        <p:grpSpPr>
          <a:xfrm>
            <a:off x="2787999" y="-169362"/>
            <a:ext cx="3561814" cy="7027362"/>
            <a:chOff x="3023815" y="69083"/>
            <a:chExt cx="3561814" cy="7027362"/>
          </a:xfrm>
        </p:grpSpPr>
        <p:grpSp>
          <p:nvGrpSpPr>
            <p:cNvPr id="2" name="Group 1">
              <a:extLst>
                <a:ext uri="{FF2B5EF4-FFF2-40B4-BE49-F238E27FC236}">
                  <a16:creationId xmlns:a16="http://schemas.microsoft.com/office/drawing/2014/main" id="{91930B01-9AB6-B846-8ABB-501BFDB62834}"/>
                </a:ext>
              </a:extLst>
            </p:cNvPr>
            <p:cNvGrpSpPr/>
            <p:nvPr/>
          </p:nvGrpSpPr>
          <p:grpSpPr>
            <a:xfrm>
              <a:off x="3490839" y="1271136"/>
              <a:ext cx="2605161" cy="4633713"/>
              <a:chOff x="3238925" y="821538"/>
              <a:chExt cx="2939970" cy="5229227"/>
            </a:xfrm>
          </p:grpSpPr>
          <p:pic>
            <p:nvPicPr>
              <p:cNvPr id="7" name="Picture 6" descr="A screenshot of a cell phone&#10;&#10;Description automatically generated">
                <a:extLst>
                  <a:ext uri="{FF2B5EF4-FFF2-40B4-BE49-F238E27FC236}">
                    <a16:creationId xmlns:a16="http://schemas.microsoft.com/office/drawing/2014/main" id="{628E2EEE-FC80-5F47-BDD7-88841C3B76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925" y="821538"/>
                <a:ext cx="2939970" cy="5229227"/>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50FDF69-E347-0747-B04B-EF391D9F4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8925" y="3625702"/>
                <a:ext cx="2931929" cy="2003453"/>
              </a:xfrm>
              <a:prstGeom prst="rect">
                <a:avLst/>
              </a:prstGeom>
            </p:spPr>
          </p:pic>
        </p:grpSp>
        <p:pic>
          <p:nvPicPr>
            <p:cNvPr id="18" name="phone 1">
              <a:extLst>
                <a:ext uri="{FF2B5EF4-FFF2-40B4-BE49-F238E27FC236}">
                  <a16:creationId xmlns:a16="http://schemas.microsoft.com/office/drawing/2014/main" id="{7C8F8EFC-E18C-254C-85AB-A44B1BBC5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815" y="69083"/>
              <a:ext cx="3561814" cy="7027362"/>
            </a:xfrm>
            <a:prstGeom prst="rect">
              <a:avLst/>
            </a:prstGeom>
          </p:spPr>
        </p:pic>
      </p:grpSp>
      <p:sp>
        <p:nvSpPr>
          <p:cNvPr id="8" name="copy">
            <a:extLst>
              <a:ext uri="{FF2B5EF4-FFF2-40B4-BE49-F238E27FC236}">
                <a16:creationId xmlns:a16="http://schemas.microsoft.com/office/drawing/2014/main" id="{7759152F-5A82-C143-BB85-54C2C89B802F}"/>
              </a:ext>
            </a:extLst>
          </p:cNvPr>
          <p:cNvSpPr txBox="1"/>
          <p:nvPr/>
        </p:nvSpPr>
        <p:spPr>
          <a:xfrm>
            <a:off x="302679" y="3907085"/>
            <a:ext cx="4044665" cy="510778"/>
          </a:xfrm>
          <a:custGeom>
            <a:avLst/>
            <a:gdLst>
              <a:gd name="connsiteX0" fmla="*/ 0 w 4044665"/>
              <a:gd name="connsiteY0" fmla="*/ 85131 h 510778"/>
              <a:gd name="connsiteX1" fmla="*/ 85131 w 4044665"/>
              <a:gd name="connsiteY1" fmla="*/ 0 h 510778"/>
              <a:gd name="connsiteX2" fmla="*/ 769609 w 4044665"/>
              <a:gd name="connsiteY2" fmla="*/ 0 h 510778"/>
              <a:gd name="connsiteX3" fmla="*/ 1337855 w 4044665"/>
              <a:gd name="connsiteY3" fmla="*/ 0 h 510778"/>
              <a:gd name="connsiteX4" fmla="*/ 1983588 w 4044665"/>
              <a:gd name="connsiteY4" fmla="*/ 0 h 510778"/>
              <a:gd name="connsiteX5" fmla="*/ 2513090 w 4044665"/>
              <a:gd name="connsiteY5" fmla="*/ 0 h 510778"/>
              <a:gd name="connsiteX6" fmla="*/ 3042592 w 4044665"/>
              <a:gd name="connsiteY6" fmla="*/ 0 h 510778"/>
              <a:gd name="connsiteX7" fmla="*/ 3959534 w 4044665"/>
              <a:gd name="connsiteY7" fmla="*/ 0 h 510778"/>
              <a:gd name="connsiteX8" fmla="*/ 4044665 w 4044665"/>
              <a:gd name="connsiteY8" fmla="*/ 85131 h 510778"/>
              <a:gd name="connsiteX9" fmla="*/ 4044665 w 4044665"/>
              <a:gd name="connsiteY9" fmla="*/ 425647 h 510778"/>
              <a:gd name="connsiteX10" fmla="*/ 3959534 w 4044665"/>
              <a:gd name="connsiteY10" fmla="*/ 510778 h 510778"/>
              <a:gd name="connsiteX11" fmla="*/ 3313800 w 4044665"/>
              <a:gd name="connsiteY11" fmla="*/ 510778 h 510778"/>
              <a:gd name="connsiteX12" fmla="*/ 2745554 w 4044665"/>
              <a:gd name="connsiteY12" fmla="*/ 510778 h 510778"/>
              <a:gd name="connsiteX13" fmla="*/ 2216053 w 4044665"/>
              <a:gd name="connsiteY13" fmla="*/ 510778 h 510778"/>
              <a:gd name="connsiteX14" fmla="*/ 1647807 w 4044665"/>
              <a:gd name="connsiteY14" fmla="*/ 510778 h 510778"/>
              <a:gd name="connsiteX15" fmla="*/ 963329 w 4044665"/>
              <a:gd name="connsiteY15" fmla="*/ 510778 h 510778"/>
              <a:gd name="connsiteX16" fmla="*/ 85131 w 4044665"/>
              <a:gd name="connsiteY16" fmla="*/ 510778 h 510778"/>
              <a:gd name="connsiteX17" fmla="*/ 0 w 4044665"/>
              <a:gd name="connsiteY17" fmla="*/ 425647 h 510778"/>
              <a:gd name="connsiteX18" fmla="*/ 0 w 4044665"/>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4665" h="510778" fill="none" extrusionOk="0">
                <a:moveTo>
                  <a:pt x="0" y="85131"/>
                </a:moveTo>
                <a:cubicBezTo>
                  <a:pt x="-1497" y="38176"/>
                  <a:pt x="42513" y="-7929"/>
                  <a:pt x="85131" y="0"/>
                </a:cubicBezTo>
                <a:cubicBezTo>
                  <a:pt x="257808" y="12200"/>
                  <a:pt x="476215" y="24166"/>
                  <a:pt x="769609" y="0"/>
                </a:cubicBezTo>
                <a:cubicBezTo>
                  <a:pt x="1063003" y="-24166"/>
                  <a:pt x="1117767" y="-13054"/>
                  <a:pt x="1337855" y="0"/>
                </a:cubicBezTo>
                <a:cubicBezTo>
                  <a:pt x="1557943" y="13054"/>
                  <a:pt x="1710611" y="22044"/>
                  <a:pt x="1983588" y="0"/>
                </a:cubicBezTo>
                <a:cubicBezTo>
                  <a:pt x="2256565" y="-22044"/>
                  <a:pt x="2365744" y="13762"/>
                  <a:pt x="2513090" y="0"/>
                </a:cubicBezTo>
                <a:cubicBezTo>
                  <a:pt x="2660436" y="-13762"/>
                  <a:pt x="2923235" y="17402"/>
                  <a:pt x="3042592" y="0"/>
                </a:cubicBezTo>
                <a:cubicBezTo>
                  <a:pt x="3161949" y="-17402"/>
                  <a:pt x="3735434" y="5204"/>
                  <a:pt x="3959534" y="0"/>
                </a:cubicBezTo>
                <a:cubicBezTo>
                  <a:pt x="4011298" y="1661"/>
                  <a:pt x="4047679" y="48265"/>
                  <a:pt x="4044665" y="85131"/>
                </a:cubicBezTo>
                <a:cubicBezTo>
                  <a:pt x="4030234" y="244805"/>
                  <a:pt x="4054886" y="306841"/>
                  <a:pt x="4044665" y="425647"/>
                </a:cubicBezTo>
                <a:cubicBezTo>
                  <a:pt x="4042764" y="478590"/>
                  <a:pt x="4004546" y="504465"/>
                  <a:pt x="3959534" y="510778"/>
                </a:cubicBezTo>
                <a:cubicBezTo>
                  <a:pt x="3641959" y="537982"/>
                  <a:pt x="3486451" y="525895"/>
                  <a:pt x="3313800" y="510778"/>
                </a:cubicBezTo>
                <a:cubicBezTo>
                  <a:pt x="3141149" y="495661"/>
                  <a:pt x="2899669" y="482704"/>
                  <a:pt x="2745554" y="510778"/>
                </a:cubicBezTo>
                <a:cubicBezTo>
                  <a:pt x="2591439" y="538852"/>
                  <a:pt x="2355193" y="528701"/>
                  <a:pt x="2216053" y="510778"/>
                </a:cubicBezTo>
                <a:cubicBezTo>
                  <a:pt x="2076913" y="492855"/>
                  <a:pt x="1808271" y="521513"/>
                  <a:pt x="1647807" y="510778"/>
                </a:cubicBezTo>
                <a:cubicBezTo>
                  <a:pt x="1487343" y="500043"/>
                  <a:pt x="1284185" y="490343"/>
                  <a:pt x="963329" y="510778"/>
                </a:cubicBezTo>
                <a:cubicBezTo>
                  <a:pt x="642473" y="531213"/>
                  <a:pt x="490771" y="483478"/>
                  <a:pt x="85131" y="510778"/>
                </a:cubicBezTo>
                <a:cubicBezTo>
                  <a:pt x="40967" y="510869"/>
                  <a:pt x="5138" y="477988"/>
                  <a:pt x="0" y="425647"/>
                </a:cubicBezTo>
                <a:cubicBezTo>
                  <a:pt x="14737" y="356849"/>
                  <a:pt x="-5753" y="244007"/>
                  <a:pt x="0" y="85131"/>
                </a:cubicBezTo>
                <a:close/>
              </a:path>
              <a:path w="4044665" h="510778" stroke="0" extrusionOk="0">
                <a:moveTo>
                  <a:pt x="0" y="85131"/>
                </a:moveTo>
                <a:cubicBezTo>
                  <a:pt x="-2913" y="36317"/>
                  <a:pt x="34629" y="1308"/>
                  <a:pt x="85131" y="0"/>
                </a:cubicBezTo>
                <a:cubicBezTo>
                  <a:pt x="361250" y="-8546"/>
                  <a:pt x="447757" y="15083"/>
                  <a:pt x="808353" y="0"/>
                </a:cubicBezTo>
                <a:cubicBezTo>
                  <a:pt x="1168949" y="-15083"/>
                  <a:pt x="1219255" y="24274"/>
                  <a:pt x="1415343" y="0"/>
                </a:cubicBezTo>
                <a:cubicBezTo>
                  <a:pt x="1611431" y="-24274"/>
                  <a:pt x="1819860" y="12012"/>
                  <a:pt x="1983588" y="0"/>
                </a:cubicBezTo>
                <a:cubicBezTo>
                  <a:pt x="2147317" y="-12012"/>
                  <a:pt x="2367994" y="-15961"/>
                  <a:pt x="2668066" y="0"/>
                </a:cubicBezTo>
                <a:cubicBezTo>
                  <a:pt x="2968138" y="15961"/>
                  <a:pt x="3119304" y="-26509"/>
                  <a:pt x="3275056" y="0"/>
                </a:cubicBezTo>
                <a:cubicBezTo>
                  <a:pt x="3430808" y="26509"/>
                  <a:pt x="3785357" y="-7906"/>
                  <a:pt x="3959534" y="0"/>
                </a:cubicBezTo>
                <a:cubicBezTo>
                  <a:pt x="4006073" y="-4561"/>
                  <a:pt x="4041765" y="42144"/>
                  <a:pt x="4044665" y="85131"/>
                </a:cubicBezTo>
                <a:cubicBezTo>
                  <a:pt x="4033822" y="250599"/>
                  <a:pt x="4037663" y="307782"/>
                  <a:pt x="4044665" y="425647"/>
                </a:cubicBezTo>
                <a:cubicBezTo>
                  <a:pt x="4038655" y="472320"/>
                  <a:pt x="4008573" y="505233"/>
                  <a:pt x="3959534" y="510778"/>
                </a:cubicBezTo>
                <a:cubicBezTo>
                  <a:pt x="3820843" y="485459"/>
                  <a:pt x="3486107" y="481679"/>
                  <a:pt x="3275056" y="510778"/>
                </a:cubicBezTo>
                <a:cubicBezTo>
                  <a:pt x="3064005" y="539877"/>
                  <a:pt x="2910152" y="511278"/>
                  <a:pt x="2551834" y="510778"/>
                </a:cubicBezTo>
                <a:cubicBezTo>
                  <a:pt x="2193516" y="510278"/>
                  <a:pt x="2119387" y="497573"/>
                  <a:pt x="1828612" y="510778"/>
                </a:cubicBezTo>
                <a:cubicBezTo>
                  <a:pt x="1537837" y="523983"/>
                  <a:pt x="1511032" y="532801"/>
                  <a:pt x="1260367" y="510778"/>
                </a:cubicBezTo>
                <a:cubicBezTo>
                  <a:pt x="1009703" y="488755"/>
                  <a:pt x="497063" y="481888"/>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to see your classes. </a:t>
            </a:r>
          </a:p>
        </p:txBody>
      </p:sp>
      <p:sp>
        <p:nvSpPr>
          <p:cNvPr id="21" name="Right Arrow 20">
            <a:extLst>
              <a:ext uri="{FF2B5EF4-FFF2-40B4-BE49-F238E27FC236}">
                <a16:creationId xmlns:a16="http://schemas.microsoft.com/office/drawing/2014/main" id="{22E38C75-6F56-CE48-A091-EBC28D9410B7}"/>
              </a:ext>
            </a:extLst>
          </p:cNvPr>
          <p:cNvSpPr/>
          <p:nvPr/>
        </p:nvSpPr>
        <p:spPr>
          <a:xfrm rot="13282920" flipH="1">
            <a:off x="3274358" y="485140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
            <a:extLst>
              <a:ext uri="{FF2B5EF4-FFF2-40B4-BE49-F238E27FC236}">
                <a16:creationId xmlns:a16="http://schemas.microsoft.com/office/drawing/2014/main" id="{6D65FC09-BFB8-D948-B939-15C038A7B756}"/>
              </a:ext>
            </a:extLst>
          </p:cNvPr>
          <p:cNvSpPr txBox="1"/>
          <p:nvPr/>
        </p:nvSpPr>
        <p:spPr>
          <a:xfrm>
            <a:off x="8316790" y="4102907"/>
            <a:ext cx="3205860" cy="817245"/>
          </a:xfrm>
          <a:custGeom>
            <a:avLst/>
            <a:gdLst>
              <a:gd name="connsiteX0" fmla="*/ 0 w 3205860"/>
              <a:gd name="connsiteY0" fmla="*/ 136210 h 817245"/>
              <a:gd name="connsiteX1" fmla="*/ 136210 w 3205860"/>
              <a:gd name="connsiteY1" fmla="*/ 0 h 817245"/>
              <a:gd name="connsiteX2" fmla="*/ 664229 w 3205860"/>
              <a:gd name="connsiteY2" fmla="*/ 0 h 817245"/>
              <a:gd name="connsiteX3" fmla="*/ 1250917 w 3205860"/>
              <a:gd name="connsiteY3" fmla="*/ 0 h 817245"/>
              <a:gd name="connsiteX4" fmla="*/ 1778936 w 3205860"/>
              <a:gd name="connsiteY4" fmla="*/ 0 h 817245"/>
              <a:gd name="connsiteX5" fmla="*/ 2365624 w 3205860"/>
              <a:gd name="connsiteY5" fmla="*/ 0 h 817245"/>
              <a:gd name="connsiteX6" fmla="*/ 3069650 w 3205860"/>
              <a:gd name="connsiteY6" fmla="*/ 0 h 817245"/>
              <a:gd name="connsiteX7" fmla="*/ 3205860 w 3205860"/>
              <a:gd name="connsiteY7" fmla="*/ 136210 h 817245"/>
              <a:gd name="connsiteX8" fmla="*/ 3205860 w 3205860"/>
              <a:gd name="connsiteY8" fmla="*/ 681035 h 817245"/>
              <a:gd name="connsiteX9" fmla="*/ 3069650 w 3205860"/>
              <a:gd name="connsiteY9" fmla="*/ 817245 h 817245"/>
              <a:gd name="connsiteX10" fmla="*/ 2512296 w 3205860"/>
              <a:gd name="connsiteY10" fmla="*/ 817245 h 817245"/>
              <a:gd name="connsiteX11" fmla="*/ 2013612 w 3205860"/>
              <a:gd name="connsiteY11" fmla="*/ 817245 h 817245"/>
              <a:gd name="connsiteX12" fmla="*/ 1397589 w 3205860"/>
              <a:gd name="connsiteY12" fmla="*/ 817245 h 817245"/>
              <a:gd name="connsiteX13" fmla="*/ 869570 w 3205860"/>
              <a:gd name="connsiteY13" fmla="*/ 817245 h 817245"/>
              <a:gd name="connsiteX14" fmla="*/ 136210 w 3205860"/>
              <a:gd name="connsiteY14" fmla="*/ 817245 h 817245"/>
              <a:gd name="connsiteX15" fmla="*/ 0 w 3205860"/>
              <a:gd name="connsiteY15" fmla="*/ 681035 h 817245"/>
              <a:gd name="connsiteX16" fmla="*/ 0 w 320586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860" h="817245" fill="none" extrusionOk="0">
                <a:moveTo>
                  <a:pt x="0" y="136210"/>
                </a:moveTo>
                <a:cubicBezTo>
                  <a:pt x="-4449" y="68939"/>
                  <a:pt x="64133" y="2341"/>
                  <a:pt x="136210" y="0"/>
                </a:cubicBezTo>
                <a:cubicBezTo>
                  <a:pt x="248718" y="-9161"/>
                  <a:pt x="409843" y="-492"/>
                  <a:pt x="664229" y="0"/>
                </a:cubicBezTo>
                <a:cubicBezTo>
                  <a:pt x="918615" y="492"/>
                  <a:pt x="1038544" y="-4808"/>
                  <a:pt x="1250917" y="0"/>
                </a:cubicBezTo>
                <a:cubicBezTo>
                  <a:pt x="1463290" y="4808"/>
                  <a:pt x="1614811" y="-21004"/>
                  <a:pt x="1778936" y="0"/>
                </a:cubicBezTo>
                <a:cubicBezTo>
                  <a:pt x="1943061" y="21004"/>
                  <a:pt x="2190278" y="746"/>
                  <a:pt x="2365624" y="0"/>
                </a:cubicBezTo>
                <a:cubicBezTo>
                  <a:pt x="2540970" y="-746"/>
                  <a:pt x="2902409" y="3064"/>
                  <a:pt x="3069650" y="0"/>
                </a:cubicBezTo>
                <a:cubicBezTo>
                  <a:pt x="3148067" y="-9811"/>
                  <a:pt x="3207088" y="62310"/>
                  <a:pt x="3205860" y="136210"/>
                </a:cubicBezTo>
                <a:cubicBezTo>
                  <a:pt x="3207417" y="345057"/>
                  <a:pt x="3189175" y="452960"/>
                  <a:pt x="3205860" y="681035"/>
                </a:cubicBezTo>
                <a:cubicBezTo>
                  <a:pt x="3205098" y="740444"/>
                  <a:pt x="3148999" y="819842"/>
                  <a:pt x="3069650" y="817245"/>
                </a:cubicBezTo>
                <a:cubicBezTo>
                  <a:pt x="2912718" y="843804"/>
                  <a:pt x="2665561" y="811249"/>
                  <a:pt x="2512296" y="817245"/>
                </a:cubicBezTo>
                <a:cubicBezTo>
                  <a:pt x="2359031" y="823241"/>
                  <a:pt x="2222837" y="806949"/>
                  <a:pt x="2013612" y="817245"/>
                </a:cubicBezTo>
                <a:cubicBezTo>
                  <a:pt x="1804387" y="827541"/>
                  <a:pt x="1614022" y="828275"/>
                  <a:pt x="1397589" y="817245"/>
                </a:cubicBezTo>
                <a:cubicBezTo>
                  <a:pt x="1181156" y="806215"/>
                  <a:pt x="1030871" y="819991"/>
                  <a:pt x="869570" y="817245"/>
                </a:cubicBezTo>
                <a:cubicBezTo>
                  <a:pt x="708269" y="814499"/>
                  <a:pt x="430497" y="825672"/>
                  <a:pt x="136210" y="817245"/>
                </a:cubicBezTo>
                <a:cubicBezTo>
                  <a:pt x="65014" y="799654"/>
                  <a:pt x="-10130" y="755936"/>
                  <a:pt x="0" y="681035"/>
                </a:cubicBezTo>
                <a:cubicBezTo>
                  <a:pt x="16882" y="547030"/>
                  <a:pt x="7505" y="309521"/>
                  <a:pt x="0" y="136210"/>
                </a:cubicBezTo>
                <a:close/>
              </a:path>
              <a:path w="3205860" h="817245" stroke="0" extrusionOk="0">
                <a:moveTo>
                  <a:pt x="0" y="136210"/>
                </a:moveTo>
                <a:cubicBezTo>
                  <a:pt x="-13955" y="52375"/>
                  <a:pt x="51117" y="3703"/>
                  <a:pt x="136210" y="0"/>
                </a:cubicBezTo>
                <a:cubicBezTo>
                  <a:pt x="376934" y="-10373"/>
                  <a:pt x="466357" y="23128"/>
                  <a:pt x="781567" y="0"/>
                </a:cubicBezTo>
                <a:cubicBezTo>
                  <a:pt x="1096777" y="-23128"/>
                  <a:pt x="1218974" y="-25776"/>
                  <a:pt x="1338920" y="0"/>
                </a:cubicBezTo>
                <a:cubicBezTo>
                  <a:pt x="1458866" y="25776"/>
                  <a:pt x="1679474" y="-12961"/>
                  <a:pt x="1866940" y="0"/>
                </a:cubicBezTo>
                <a:cubicBezTo>
                  <a:pt x="2054406" y="12961"/>
                  <a:pt x="2250960" y="8904"/>
                  <a:pt x="2482962" y="0"/>
                </a:cubicBezTo>
                <a:cubicBezTo>
                  <a:pt x="2714964" y="-8904"/>
                  <a:pt x="2800413" y="28708"/>
                  <a:pt x="3069650" y="0"/>
                </a:cubicBezTo>
                <a:cubicBezTo>
                  <a:pt x="3149452" y="-7445"/>
                  <a:pt x="3201412" y="64892"/>
                  <a:pt x="3205860" y="136210"/>
                </a:cubicBezTo>
                <a:cubicBezTo>
                  <a:pt x="3222001" y="257352"/>
                  <a:pt x="3191457" y="436741"/>
                  <a:pt x="3205860" y="681035"/>
                </a:cubicBezTo>
                <a:cubicBezTo>
                  <a:pt x="3221921" y="760124"/>
                  <a:pt x="3131295" y="815048"/>
                  <a:pt x="3069650" y="817245"/>
                </a:cubicBezTo>
                <a:cubicBezTo>
                  <a:pt x="2870883" y="830376"/>
                  <a:pt x="2671047" y="845761"/>
                  <a:pt x="2482962" y="817245"/>
                </a:cubicBezTo>
                <a:cubicBezTo>
                  <a:pt x="2294877" y="788729"/>
                  <a:pt x="2201675" y="804952"/>
                  <a:pt x="1925608" y="817245"/>
                </a:cubicBezTo>
                <a:cubicBezTo>
                  <a:pt x="1649541" y="829538"/>
                  <a:pt x="1567932" y="833877"/>
                  <a:pt x="1280252" y="817245"/>
                </a:cubicBezTo>
                <a:cubicBezTo>
                  <a:pt x="992572" y="800613"/>
                  <a:pt x="864563" y="789585"/>
                  <a:pt x="634895" y="817245"/>
                </a:cubicBezTo>
                <a:cubicBezTo>
                  <a:pt x="405227" y="844905"/>
                  <a:pt x="372401" y="814373"/>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Now you can view the </a:t>
            </a:r>
            <a:r>
              <a:rPr lang="en-US" b="1">
                <a:solidFill>
                  <a:srgbClr val="FFFF00"/>
                </a:solidFill>
                <a:latin typeface="Segoe UI" panose="020B0502040204020203" pitchFamily="34" charset="0"/>
                <a:cs typeface="Segoe UI" panose="020B0502040204020203" pitchFamily="34" charset="0"/>
              </a:rPr>
              <a:t>channels</a:t>
            </a:r>
            <a:r>
              <a:rPr lang="en-US">
                <a:solidFill>
                  <a:schemeClr val="bg1"/>
                </a:solidFill>
                <a:latin typeface="Segoe UI" panose="020B0502040204020203" pitchFamily="34" charset="0"/>
                <a:cs typeface="Segoe UI" panose="020B0502040204020203" pitchFamily="34" charset="0"/>
              </a:rPr>
              <a:t> within your class.</a:t>
            </a:r>
          </a:p>
        </p:txBody>
      </p:sp>
      <p:sp>
        <p:nvSpPr>
          <p:cNvPr id="14" name="Right Arrow 13">
            <a:extLst>
              <a:ext uri="{FF2B5EF4-FFF2-40B4-BE49-F238E27FC236}">
                <a16:creationId xmlns:a16="http://schemas.microsoft.com/office/drawing/2014/main" id="{E035FA46-2576-8B4C-9738-2F2DE0AB5871}"/>
              </a:ext>
            </a:extLst>
          </p:cNvPr>
          <p:cNvSpPr/>
          <p:nvPr/>
        </p:nvSpPr>
        <p:spPr>
          <a:xfrm rot="2591667" flipH="1">
            <a:off x="7950458" y="336653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78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64E3D0B0-0DAA-8A46-84FD-F97C20ACA38C}"/>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Join class team</a:t>
            </a:r>
            <a:br>
              <a:rPr lang="en-US" sz="2000">
                <a:solidFill>
                  <a:schemeClr val="bg2">
                    <a:lumMod val="75000"/>
                  </a:schemeClr>
                </a:solidFill>
                <a:latin typeface="Segoe UI" panose="020B0502040204020203" pitchFamily="34" charset="0"/>
                <a:cs typeface="Segoe UI" panose="020B0502040204020203" pitchFamily="34" charset="0"/>
              </a:rPr>
            </a:br>
            <a:endParaRPr lang="en-US" sz="2000"/>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b="1">
                <a:latin typeface="Segoe UI" panose="020B0502040204020203" pitchFamily="34" charset="0"/>
                <a:cs typeface="Segoe UI" panose="020B0502040204020203" pitchFamily="34" charset="0"/>
              </a:rPr>
              <a:t>Join a class team</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39170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89AB3D-7022-C64D-8ACF-F125BF53ED42}"/>
              </a:ext>
            </a:extLst>
          </p:cNvPr>
          <p:cNvGrpSpPr/>
          <p:nvPr/>
        </p:nvGrpSpPr>
        <p:grpSpPr>
          <a:xfrm>
            <a:off x="583096" y="248478"/>
            <a:ext cx="5701590" cy="6361044"/>
            <a:chOff x="583096" y="248478"/>
            <a:chExt cx="5406887" cy="6361044"/>
          </a:xfrm>
          <a:solidFill>
            <a:schemeClr val="tx1"/>
          </a:solidFill>
        </p:grpSpPr>
        <p:sp>
          <p:nvSpPr>
            <p:cNvPr id="3" name="Rectangle 2">
              <a:extLst>
                <a:ext uri="{FF2B5EF4-FFF2-40B4-BE49-F238E27FC236}">
                  <a16:creationId xmlns:a16="http://schemas.microsoft.com/office/drawing/2014/main" id="{3C22EC40-A602-4C49-9E6A-F045375DE066}"/>
                </a:ext>
              </a:extLst>
            </p:cNvPr>
            <p:cNvSpPr/>
            <p:nvPr/>
          </p:nvSpPr>
          <p:spPr>
            <a:xfrm>
              <a:off x="583096" y="248478"/>
              <a:ext cx="5406887" cy="6361044"/>
            </a:xfrm>
            <a:custGeom>
              <a:avLst/>
              <a:gdLst>
                <a:gd name="connsiteX0" fmla="*/ 0 w 5406887"/>
                <a:gd name="connsiteY0" fmla="*/ 0 h 6361044"/>
                <a:gd name="connsiteX1" fmla="*/ 783999 w 5406887"/>
                <a:gd name="connsiteY1" fmla="*/ 0 h 6361044"/>
                <a:gd name="connsiteX2" fmla="*/ 1351722 w 5406887"/>
                <a:gd name="connsiteY2" fmla="*/ 0 h 6361044"/>
                <a:gd name="connsiteX3" fmla="*/ 2027583 w 5406887"/>
                <a:gd name="connsiteY3" fmla="*/ 0 h 6361044"/>
                <a:gd name="connsiteX4" fmla="*/ 2757512 w 5406887"/>
                <a:gd name="connsiteY4" fmla="*/ 0 h 6361044"/>
                <a:gd name="connsiteX5" fmla="*/ 3271167 w 5406887"/>
                <a:gd name="connsiteY5" fmla="*/ 0 h 6361044"/>
                <a:gd name="connsiteX6" fmla="*/ 3784821 w 5406887"/>
                <a:gd name="connsiteY6" fmla="*/ 0 h 6361044"/>
                <a:gd name="connsiteX7" fmla="*/ 4568820 w 5406887"/>
                <a:gd name="connsiteY7" fmla="*/ 0 h 6361044"/>
                <a:gd name="connsiteX8" fmla="*/ 5406887 w 5406887"/>
                <a:gd name="connsiteY8" fmla="*/ 0 h 6361044"/>
                <a:gd name="connsiteX9" fmla="*/ 5406887 w 5406887"/>
                <a:gd name="connsiteY9" fmla="*/ 445273 h 6361044"/>
                <a:gd name="connsiteX10" fmla="*/ 5406887 w 5406887"/>
                <a:gd name="connsiteY10" fmla="*/ 1017767 h 6361044"/>
                <a:gd name="connsiteX11" fmla="*/ 5406887 w 5406887"/>
                <a:gd name="connsiteY11" fmla="*/ 1717482 h 6361044"/>
                <a:gd name="connsiteX12" fmla="*/ 5406887 w 5406887"/>
                <a:gd name="connsiteY12" fmla="*/ 2226365 h 6361044"/>
                <a:gd name="connsiteX13" fmla="*/ 5406887 w 5406887"/>
                <a:gd name="connsiteY13" fmla="*/ 2862470 h 6361044"/>
                <a:gd name="connsiteX14" fmla="*/ 5406887 w 5406887"/>
                <a:gd name="connsiteY14" fmla="*/ 3307743 h 6361044"/>
                <a:gd name="connsiteX15" fmla="*/ 5406887 w 5406887"/>
                <a:gd name="connsiteY15" fmla="*/ 4071068 h 6361044"/>
                <a:gd name="connsiteX16" fmla="*/ 5406887 w 5406887"/>
                <a:gd name="connsiteY16" fmla="*/ 4707173 h 6361044"/>
                <a:gd name="connsiteX17" fmla="*/ 5406887 w 5406887"/>
                <a:gd name="connsiteY17" fmla="*/ 5470498 h 6361044"/>
                <a:gd name="connsiteX18" fmla="*/ 5406887 w 5406887"/>
                <a:gd name="connsiteY18" fmla="*/ 6361044 h 6361044"/>
                <a:gd name="connsiteX19" fmla="*/ 4839164 w 5406887"/>
                <a:gd name="connsiteY19" fmla="*/ 6361044 h 6361044"/>
                <a:gd name="connsiteX20" fmla="*/ 4055165 w 5406887"/>
                <a:gd name="connsiteY20" fmla="*/ 6361044 h 6361044"/>
                <a:gd name="connsiteX21" fmla="*/ 3379304 w 5406887"/>
                <a:gd name="connsiteY21" fmla="*/ 6361044 h 6361044"/>
                <a:gd name="connsiteX22" fmla="*/ 2865650 w 5406887"/>
                <a:gd name="connsiteY22" fmla="*/ 6361044 h 6361044"/>
                <a:gd name="connsiteX23" fmla="*/ 2189789 w 5406887"/>
                <a:gd name="connsiteY23" fmla="*/ 6361044 h 6361044"/>
                <a:gd name="connsiteX24" fmla="*/ 1567997 w 5406887"/>
                <a:gd name="connsiteY24" fmla="*/ 6361044 h 6361044"/>
                <a:gd name="connsiteX25" fmla="*/ 946205 w 5406887"/>
                <a:gd name="connsiteY25" fmla="*/ 6361044 h 6361044"/>
                <a:gd name="connsiteX26" fmla="*/ 0 w 5406887"/>
                <a:gd name="connsiteY26" fmla="*/ 6361044 h 6361044"/>
                <a:gd name="connsiteX27" fmla="*/ 0 w 5406887"/>
                <a:gd name="connsiteY27" fmla="*/ 5788550 h 6361044"/>
                <a:gd name="connsiteX28" fmla="*/ 0 w 5406887"/>
                <a:gd name="connsiteY28" fmla="*/ 5088835 h 6361044"/>
                <a:gd name="connsiteX29" fmla="*/ 0 w 5406887"/>
                <a:gd name="connsiteY29" fmla="*/ 4516341 h 6361044"/>
                <a:gd name="connsiteX30" fmla="*/ 0 w 5406887"/>
                <a:gd name="connsiteY30" fmla="*/ 4071068 h 6361044"/>
                <a:gd name="connsiteX31" fmla="*/ 0 w 5406887"/>
                <a:gd name="connsiteY31" fmla="*/ 3498574 h 6361044"/>
                <a:gd name="connsiteX32" fmla="*/ 0 w 5406887"/>
                <a:gd name="connsiteY32" fmla="*/ 2798859 h 6361044"/>
                <a:gd name="connsiteX33" fmla="*/ 0 w 5406887"/>
                <a:gd name="connsiteY33" fmla="*/ 2035534 h 6361044"/>
                <a:gd name="connsiteX34" fmla="*/ 0 w 5406887"/>
                <a:gd name="connsiteY34" fmla="*/ 1590261 h 6361044"/>
                <a:gd name="connsiteX35" fmla="*/ 0 w 5406887"/>
                <a:gd name="connsiteY35" fmla="*/ 1144988 h 6361044"/>
                <a:gd name="connsiteX36" fmla="*/ 0 w 5406887"/>
                <a:gd name="connsiteY36" fmla="*/ 0 h 636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06887" h="6361044" fill="none" extrusionOk="0">
                  <a:moveTo>
                    <a:pt x="0" y="0"/>
                  </a:moveTo>
                  <a:cubicBezTo>
                    <a:pt x="165465" y="13759"/>
                    <a:pt x="607431" y="-9384"/>
                    <a:pt x="783999" y="0"/>
                  </a:cubicBezTo>
                  <a:cubicBezTo>
                    <a:pt x="960567" y="9384"/>
                    <a:pt x="1086635" y="-21016"/>
                    <a:pt x="1351722" y="0"/>
                  </a:cubicBezTo>
                  <a:cubicBezTo>
                    <a:pt x="1616809" y="21016"/>
                    <a:pt x="1860452" y="-4129"/>
                    <a:pt x="2027583" y="0"/>
                  </a:cubicBezTo>
                  <a:cubicBezTo>
                    <a:pt x="2194714" y="4129"/>
                    <a:pt x="2522553" y="-25396"/>
                    <a:pt x="2757512" y="0"/>
                  </a:cubicBezTo>
                  <a:cubicBezTo>
                    <a:pt x="2992471" y="25396"/>
                    <a:pt x="3117658" y="18384"/>
                    <a:pt x="3271167" y="0"/>
                  </a:cubicBezTo>
                  <a:cubicBezTo>
                    <a:pt x="3424676" y="-18384"/>
                    <a:pt x="3538842" y="-12837"/>
                    <a:pt x="3784821" y="0"/>
                  </a:cubicBezTo>
                  <a:cubicBezTo>
                    <a:pt x="4030800" y="12837"/>
                    <a:pt x="4318195" y="7018"/>
                    <a:pt x="4568820" y="0"/>
                  </a:cubicBezTo>
                  <a:cubicBezTo>
                    <a:pt x="4819445" y="-7018"/>
                    <a:pt x="5192419" y="23705"/>
                    <a:pt x="5406887" y="0"/>
                  </a:cubicBezTo>
                  <a:cubicBezTo>
                    <a:pt x="5402931" y="121007"/>
                    <a:pt x="5401898" y="294378"/>
                    <a:pt x="5406887" y="445273"/>
                  </a:cubicBezTo>
                  <a:cubicBezTo>
                    <a:pt x="5411876" y="596168"/>
                    <a:pt x="5386303" y="816727"/>
                    <a:pt x="5406887" y="1017767"/>
                  </a:cubicBezTo>
                  <a:cubicBezTo>
                    <a:pt x="5427471" y="1218807"/>
                    <a:pt x="5386099" y="1483314"/>
                    <a:pt x="5406887" y="1717482"/>
                  </a:cubicBezTo>
                  <a:cubicBezTo>
                    <a:pt x="5427675" y="1951650"/>
                    <a:pt x="5406496" y="2122145"/>
                    <a:pt x="5406887" y="2226365"/>
                  </a:cubicBezTo>
                  <a:cubicBezTo>
                    <a:pt x="5407278" y="2330585"/>
                    <a:pt x="5419968" y="2708852"/>
                    <a:pt x="5406887" y="2862470"/>
                  </a:cubicBezTo>
                  <a:cubicBezTo>
                    <a:pt x="5393806" y="3016088"/>
                    <a:pt x="5398648" y="3122399"/>
                    <a:pt x="5406887" y="3307743"/>
                  </a:cubicBezTo>
                  <a:cubicBezTo>
                    <a:pt x="5415126" y="3493087"/>
                    <a:pt x="5421934" y="3857983"/>
                    <a:pt x="5406887" y="4071068"/>
                  </a:cubicBezTo>
                  <a:cubicBezTo>
                    <a:pt x="5391840" y="4284154"/>
                    <a:pt x="5399348" y="4430230"/>
                    <a:pt x="5406887" y="4707173"/>
                  </a:cubicBezTo>
                  <a:cubicBezTo>
                    <a:pt x="5414426" y="4984116"/>
                    <a:pt x="5408214" y="5291095"/>
                    <a:pt x="5406887" y="5470498"/>
                  </a:cubicBezTo>
                  <a:cubicBezTo>
                    <a:pt x="5405560" y="5649902"/>
                    <a:pt x="5376674" y="6180222"/>
                    <a:pt x="5406887" y="6361044"/>
                  </a:cubicBezTo>
                  <a:cubicBezTo>
                    <a:pt x="5255933" y="6337475"/>
                    <a:pt x="5089241" y="6373490"/>
                    <a:pt x="4839164" y="6361044"/>
                  </a:cubicBezTo>
                  <a:cubicBezTo>
                    <a:pt x="4589087" y="6348598"/>
                    <a:pt x="4271565" y="6333630"/>
                    <a:pt x="4055165" y="6361044"/>
                  </a:cubicBezTo>
                  <a:cubicBezTo>
                    <a:pt x="3838765" y="6388458"/>
                    <a:pt x="3581100" y="6384690"/>
                    <a:pt x="3379304" y="6361044"/>
                  </a:cubicBezTo>
                  <a:cubicBezTo>
                    <a:pt x="3177508" y="6337398"/>
                    <a:pt x="3087877" y="6364867"/>
                    <a:pt x="2865650" y="6361044"/>
                  </a:cubicBezTo>
                  <a:cubicBezTo>
                    <a:pt x="2643423" y="6357221"/>
                    <a:pt x="2393204" y="6373103"/>
                    <a:pt x="2189789" y="6361044"/>
                  </a:cubicBezTo>
                  <a:cubicBezTo>
                    <a:pt x="1986374" y="6348985"/>
                    <a:pt x="1828263" y="6362406"/>
                    <a:pt x="1567997" y="6361044"/>
                  </a:cubicBezTo>
                  <a:cubicBezTo>
                    <a:pt x="1307731" y="6359682"/>
                    <a:pt x="1186433" y="6390879"/>
                    <a:pt x="946205" y="6361044"/>
                  </a:cubicBezTo>
                  <a:cubicBezTo>
                    <a:pt x="705977" y="6331209"/>
                    <a:pt x="312393" y="6406326"/>
                    <a:pt x="0" y="6361044"/>
                  </a:cubicBezTo>
                  <a:cubicBezTo>
                    <a:pt x="12018" y="6095304"/>
                    <a:pt x="-21605" y="5919324"/>
                    <a:pt x="0" y="5788550"/>
                  </a:cubicBezTo>
                  <a:cubicBezTo>
                    <a:pt x="21605" y="5657776"/>
                    <a:pt x="30172" y="5318806"/>
                    <a:pt x="0" y="5088835"/>
                  </a:cubicBezTo>
                  <a:cubicBezTo>
                    <a:pt x="-30172" y="4858865"/>
                    <a:pt x="-23987" y="4656947"/>
                    <a:pt x="0" y="4516341"/>
                  </a:cubicBezTo>
                  <a:cubicBezTo>
                    <a:pt x="23987" y="4375735"/>
                    <a:pt x="-18737" y="4168767"/>
                    <a:pt x="0" y="4071068"/>
                  </a:cubicBezTo>
                  <a:cubicBezTo>
                    <a:pt x="18737" y="3973369"/>
                    <a:pt x="2100" y="3682964"/>
                    <a:pt x="0" y="3498574"/>
                  </a:cubicBezTo>
                  <a:cubicBezTo>
                    <a:pt x="-2100" y="3314184"/>
                    <a:pt x="7178" y="2938853"/>
                    <a:pt x="0" y="2798859"/>
                  </a:cubicBezTo>
                  <a:cubicBezTo>
                    <a:pt x="-7178" y="2658865"/>
                    <a:pt x="-36564" y="2402967"/>
                    <a:pt x="0" y="2035534"/>
                  </a:cubicBezTo>
                  <a:cubicBezTo>
                    <a:pt x="36564" y="1668101"/>
                    <a:pt x="-5115" y="1810883"/>
                    <a:pt x="0" y="1590261"/>
                  </a:cubicBezTo>
                  <a:cubicBezTo>
                    <a:pt x="5115" y="1369639"/>
                    <a:pt x="-6789" y="1235307"/>
                    <a:pt x="0" y="1144988"/>
                  </a:cubicBezTo>
                  <a:cubicBezTo>
                    <a:pt x="6789" y="1054669"/>
                    <a:pt x="-25059" y="306203"/>
                    <a:pt x="0" y="0"/>
                  </a:cubicBezTo>
                  <a:close/>
                </a:path>
                <a:path w="5406887" h="6361044" stroke="0" extrusionOk="0">
                  <a:moveTo>
                    <a:pt x="0" y="0"/>
                  </a:moveTo>
                  <a:cubicBezTo>
                    <a:pt x="302847" y="30184"/>
                    <a:pt x="434553" y="-23471"/>
                    <a:pt x="621792" y="0"/>
                  </a:cubicBezTo>
                  <a:cubicBezTo>
                    <a:pt x="809031" y="23471"/>
                    <a:pt x="989221" y="-9504"/>
                    <a:pt x="1135446" y="0"/>
                  </a:cubicBezTo>
                  <a:cubicBezTo>
                    <a:pt x="1281671" y="9504"/>
                    <a:pt x="1556690" y="-29649"/>
                    <a:pt x="1919445" y="0"/>
                  </a:cubicBezTo>
                  <a:cubicBezTo>
                    <a:pt x="2282200" y="29649"/>
                    <a:pt x="2312276" y="26080"/>
                    <a:pt x="2541237" y="0"/>
                  </a:cubicBezTo>
                  <a:cubicBezTo>
                    <a:pt x="2770198" y="-26080"/>
                    <a:pt x="2930818" y="-15959"/>
                    <a:pt x="3163029" y="0"/>
                  </a:cubicBezTo>
                  <a:cubicBezTo>
                    <a:pt x="3395240" y="15959"/>
                    <a:pt x="3710063" y="-14675"/>
                    <a:pt x="3947028" y="0"/>
                  </a:cubicBezTo>
                  <a:cubicBezTo>
                    <a:pt x="4183993" y="14675"/>
                    <a:pt x="4236926" y="1211"/>
                    <a:pt x="4514751" y="0"/>
                  </a:cubicBezTo>
                  <a:cubicBezTo>
                    <a:pt x="4792576" y="-1211"/>
                    <a:pt x="5009726" y="31553"/>
                    <a:pt x="5406887" y="0"/>
                  </a:cubicBezTo>
                  <a:cubicBezTo>
                    <a:pt x="5372853" y="330826"/>
                    <a:pt x="5383388" y="495529"/>
                    <a:pt x="5406887" y="763325"/>
                  </a:cubicBezTo>
                  <a:cubicBezTo>
                    <a:pt x="5430386" y="1031121"/>
                    <a:pt x="5402076" y="1139808"/>
                    <a:pt x="5406887" y="1272209"/>
                  </a:cubicBezTo>
                  <a:cubicBezTo>
                    <a:pt x="5411698" y="1404610"/>
                    <a:pt x="5387556" y="1664006"/>
                    <a:pt x="5406887" y="1908313"/>
                  </a:cubicBezTo>
                  <a:cubicBezTo>
                    <a:pt x="5426218" y="2152620"/>
                    <a:pt x="5428980" y="2358877"/>
                    <a:pt x="5406887" y="2608028"/>
                  </a:cubicBezTo>
                  <a:cubicBezTo>
                    <a:pt x="5384794" y="2857179"/>
                    <a:pt x="5413195" y="2831196"/>
                    <a:pt x="5406887" y="3053301"/>
                  </a:cubicBezTo>
                  <a:cubicBezTo>
                    <a:pt x="5400579" y="3275406"/>
                    <a:pt x="5432458" y="3544438"/>
                    <a:pt x="5406887" y="3689406"/>
                  </a:cubicBezTo>
                  <a:cubicBezTo>
                    <a:pt x="5381316" y="3834375"/>
                    <a:pt x="5400908" y="4043355"/>
                    <a:pt x="5406887" y="4325510"/>
                  </a:cubicBezTo>
                  <a:cubicBezTo>
                    <a:pt x="5412866" y="4607665"/>
                    <a:pt x="5417027" y="4673674"/>
                    <a:pt x="5406887" y="4961614"/>
                  </a:cubicBezTo>
                  <a:cubicBezTo>
                    <a:pt x="5396747" y="5249554"/>
                    <a:pt x="5404589" y="5384172"/>
                    <a:pt x="5406887" y="5661329"/>
                  </a:cubicBezTo>
                  <a:cubicBezTo>
                    <a:pt x="5409185" y="5938486"/>
                    <a:pt x="5416262" y="6078103"/>
                    <a:pt x="5406887" y="6361044"/>
                  </a:cubicBezTo>
                  <a:cubicBezTo>
                    <a:pt x="5160631" y="6325100"/>
                    <a:pt x="4923886" y="6356947"/>
                    <a:pt x="4676957" y="6361044"/>
                  </a:cubicBezTo>
                  <a:cubicBezTo>
                    <a:pt x="4430028" y="6365142"/>
                    <a:pt x="4320132" y="6364714"/>
                    <a:pt x="4109234" y="6361044"/>
                  </a:cubicBezTo>
                  <a:cubicBezTo>
                    <a:pt x="3898336" y="6357374"/>
                    <a:pt x="3592377" y="6339931"/>
                    <a:pt x="3325236" y="6361044"/>
                  </a:cubicBezTo>
                  <a:cubicBezTo>
                    <a:pt x="3058095" y="6382157"/>
                    <a:pt x="2811981" y="6389707"/>
                    <a:pt x="2649375" y="6361044"/>
                  </a:cubicBezTo>
                  <a:cubicBezTo>
                    <a:pt x="2486769" y="6332381"/>
                    <a:pt x="2222928" y="6345561"/>
                    <a:pt x="2081651" y="6361044"/>
                  </a:cubicBezTo>
                  <a:cubicBezTo>
                    <a:pt x="1940374" y="6376527"/>
                    <a:pt x="1693059" y="6336887"/>
                    <a:pt x="1405791" y="6361044"/>
                  </a:cubicBezTo>
                  <a:cubicBezTo>
                    <a:pt x="1118523" y="6385201"/>
                    <a:pt x="1055027" y="6376552"/>
                    <a:pt x="892136" y="6361044"/>
                  </a:cubicBezTo>
                  <a:cubicBezTo>
                    <a:pt x="729246" y="6345536"/>
                    <a:pt x="417495" y="6382792"/>
                    <a:pt x="0" y="6361044"/>
                  </a:cubicBezTo>
                  <a:cubicBezTo>
                    <a:pt x="10434" y="6172211"/>
                    <a:pt x="-13772" y="5976072"/>
                    <a:pt x="0" y="5724940"/>
                  </a:cubicBezTo>
                  <a:cubicBezTo>
                    <a:pt x="13772" y="5473808"/>
                    <a:pt x="15881" y="5436756"/>
                    <a:pt x="0" y="5216056"/>
                  </a:cubicBezTo>
                  <a:cubicBezTo>
                    <a:pt x="-15881" y="4995356"/>
                    <a:pt x="10892" y="4628847"/>
                    <a:pt x="0" y="4452731"/>
                  </a:cubicBezTo>
                  <a:cubicBezTo>
                    <a:pt x="-10892" y="4276616"/>
                    <a:pt x="21107" y="4116501"/>
                    <a:pt x="0" y="3880237"/>
                  </a:cubicBezTo>
                  <a:cubicBezTo>
                    <a:pt x="-21107" y="3643973"/>
                    <a:pt x="9232" y="3618433"/>
                    <a:pt x="0" y="3434964"/>
                  </a:cubicBezTo>
                  <a:cubicBezTo>
                    <a:pt x="-9232" y="3251495"/>
                    <a:pt x="-9726" y="3052518"/>
                    <a:pt x="0" y="2735249"/>
                  </a:cubicBezTo>
                  <a:cubicBezTo>
                    <a:pt x="9726" y="2417981"/>
                    <a:pt x="-24174" y="2376082"/>
                    <a:pt x="0" y="2226365"/>
                  </a:cubicBezTo>
                  <a:cubicBezTo>
                    <a:pt x="24174" y="2076648"/>
                    <a:pt x="18972" y="1687724"/>
                    <a:pt x="0" y="1526651"/>
                  </a:cubicBezTo>
                  <a:cubicBezTo>
                    <a:pt x="-18972" y="1365578"/>
                    <a:pt x="13424" y="999087"/>
                    <a:pt x="0" y="763325"/>
                  </a:cubicBezTo>
                  <a:cubicBezTo>
                    <a:pt x="-13424" y="527563"/>
                    <a:pt x="-19880" y="247280"/>
                    <a:pt x="0" y="0"/>
                  </a:cubicBezTo>
                  <a:close/>
                </a:path>
              </a:pathLst>
            </a:custGeom>
            <a:grpFill/>
            <a:ln w="63500">
              <a:gradFill>
                <a:gsLst>
                  <a:gs pos="20000">
                    <a:srgbClr val="FFFF00"/>
                  </a:gs>
                  <a:gs pos="100000">
                    <a:srgbClr val="E42592"/>
                  </a:gs>
                </a:gsLst>
                <a:lin ang="5400000" scaled="1"/>
              </a:gra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56631F-3312-0346-BEFC-9FE316BC633E}"/>
                </a:ext>
              </a:extLst>
            </p:cNvPr>
            <p:cNvSpPr/>
            <p:nvPr/>
          </p:nvSpPr>
          <p:spPr>
            <a:xfrm>
              <a:off x="845195" y="2110384"/>
              <a:ext cx="4965855" cy="2585323"/>
            </a:xfrm>
            <a:prstGeom prst="rect">
              <a:avLst/>
            </a:prstGeom>
            <a:grpFill/>
          </p:spPr>
          <p:txBody>
            <a:bodyPr wrap="square">
              <a:spAutoFit/>
            </a:bodyPr>
            <a:lstStyle/>
            <a:p>
              <a:r>
                <a:rPr lang="en-US" b="1" dirty="0">
                  <a:solidFill>
                    <a:schemeClr val="bg1"/>
                  </a:solidFill>
                  <a:latin typeface="Segoe UI" panose="020B0502040204020203" pitchFamily="34" charset="0"/>
                  <a:cs typeface="Segoe UI" panose="020B0502040204020203" pitchFamily="34" charset="0"/>
                </a:rPr>
                <a:t>Dear families and guardians,</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 hear you. </a:t>
              </a:r>
              <a:r>
                <a:rPr lang="en-US" dirty="0">
                  <a:solidFill>
                    <a:schemeClr val="bg1"/>
                  </a:solidFill>
                  <a:latin typeface="Segoe UI" panose="020B0502040204020203" pitchFamily="34" charset="0"/>
                  <a:cs typeface="Segoe UI" panose="020B0502040204020203" pitchFamily="34" charset="0"/>
                </a:rPr>
                <a:t>Your involvement in your student’s  education is more important than ever. On top of juggling work and personal responsibilities and ensuring that your family stays safe and healthy, you’re now assisting with remote learning. You have a lot on your plate.</a:t>
              </a:r>
            </a:p>
            <a:p>
              <a:endParaRPr lang="en-US" b="1" dirty="0">
                <a:solidFill>
                  <a:schemeClr val="bg1"/>
                </a:solidFill>
                <a:latin typeface="Segoe UI" panose="020B0502040204020203" pitchFamily="34" charset="0"/>
                <a:cs typeface="Segoe UI" panose="020B0502040204020203" pitchFamily="34" charset="0"/>
              </a:endParaRPr>
            </a:p>
          </p:txBody>
        </p:sp>
      </p:grpSp>
      <p:pic>
        <p:nvPicPr>
          <p:cNvPr id="5" name="Picture 4" descr="A screen shot of a computer&#10;&#10;Description automatically generated">
            <a:extLst>
              <a:ext uri="{FF2B5EF4-FFF2-40B4-BE49-F238E27FC236}">
                <a16:creationId xmlns:a16="http://schemas.microsoft.com/office/drawing/2014/main" id="{50DD04EF-D3E9-0247-BD0A-45744B9A54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300294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CAA1B-BEC4-794D-AC4F-E4509E2B6EF4}"/>
              </a:ext>
            </a:extLst>
          </p:cNvPr>
          <p:cNvGrpSpPr/>
          <p:nvPr/>
        </p:nvGrpSpPr>
        <p:grpSpPr>
          <a:xfrm>
            <a:off x="2231982" y="514455"/>
            <a:ext cx="7725785" cy="5167085"/>
            <a:chOff x="2231982" y="514455"/>
            <a:chExt cx="7725785" cy="5167085"/>
          </a:xfrm>
        </p:grpSpPr>
        <p:pic>
          <p:nvPicPr>
            <p:cNvPr id="12" name="Picture 11" descr="A screenshot of a cell phone&#10;&#10;Description automatically generated">
              <a:extLst>
                <a:ext uri="{FF2B5EF4-FFF2-40B4-BE49-F238E27FC236}">
                  <a16:creationId xmlns:a16="http://schemas.microsoft.com/office/drawing/2014/main" id="{3F90EC57-6BF8-4126-86D4-81B81B771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982" y="514455"/>
              <a:ext cx="7725785" cy="51670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5AECA7B-25D2-E542-969D-8155FC4561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044594" y="842845"/>
              <a:ext cx="774712" cy="37368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AA464274-B204-CE43-9C6B-F5AEDF2A7D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grpSp>
      <p:pic>
        <p:nvPicPr>
          <p:cNvPr id="18" name="laptop">
            <a:extLst>
              <a:ext uri="{FF2B5EF4-FFF2-40B4-BE49-F238E27FC236}">
                <a16:creationId xmlns:a16="http://schemas.microsoft.com/office/drawing/2014/main" id="{186AC1BA-578F-2D44-AAC3-49B19540B9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36D4175-F3E9-F44D-BECE-C218657AD33D}"/>
              </a:ext>
            </a:extLst>
          </p:cNvPr>
          <p:cNvSpPr txBox="1"/>
          <p:nvPr/>
        </p:nvSpPr>
        <p:spPr>
          <a:xfrm>
            <a:off x="426931" y="3180293"/>
            <a:ext cx="3630217" cy="817245"/>
          </a:xfrm>
          <a:custGeom>
            <a:avLst/>
            <a:gdLst>
              <a:gd name="connsiteX0" fmla="*/ 0 w 3630217"/>
              <a:gd name="connsiteY0" fmla="*/ 136210 h 817245"/>
              <a:gd name="connsiteX1" fmla="*/ 136210 w 3630217"/>
              <a:gd name="connsiteY1" fmla="*/ 0 h 817245"/>
              <a:gd name="connsiteX2" fmla="*/ 740613 w 3630217"/>
              <a:gd name="connsiteY2" fmla="*/ 0 h 817245"/>
              <a:gd name="connsiteX3" fmla="*/ 1412173 w 3630217"/>
              <a:gd name="connsiteY3" fmla="*/ 0 h 817245"/>
              <a:gd name="connsiteX4" fmla="*/ 2016576 w 3630217"/>
              <a:gd name="connsiteY4" fmla="*/ 0 h 817245"/>
              <a:gd name="connsiteX5" fmla="*/ 2688136 w 3630217"/>
              <a:gd name="connsiteY5" fmla="*/ 0 h 817245"/>
              <a:gd name="connsiteX6" fmla="*/ 3494007 w 3630217"/>
              <a:gd name="connsiteY6" fmla="*/ 0 h 817245"/>
              <a:gd name="connsiteX7" fmla="*/ 3630217 w 3630217"/>
              <a:gd name="connsiteY7" fmla="*/ 136210 h 817245"/>
              <a:gd name="connsiteX8" fmla="*/ 3630217 w 3630217"/>
              <a:gd name="connsiteY8" fmla="*/ 681035 h 817245"/>
              <a:gd name="connsiteX9" fmla="*/ 3494007 w 3630217"/>
              <a:gd name="connsiteY9" fmla="*/ 817245 h 817245"/>
              <a:gd name="connsiteX10" fmla="*/ 2856026 w 3630217"/>
              <a:gd name="connsiteY10" fmla="*/ 817245 h 817245"/>
              <a:gd name="connsiteX11" fmla="*/ 2285200 w 3630217"/>
              <a:gd name="connsiteY11" fmla="*/ 817245 h 817245"/>
              <a:gd name="connsiteX12" fmla="*/ 1580063 w 3630217"/>
              <a:gd name="connsiteY12" fmla="*/ 817245 h 817245"/>
              <a:gd name="connsiteX13" fmla="*/ 975659 w 3630217"/>
              <a:gd name="connsiteY13" fmla="*/ 817245 h 817245"/>
              <a:gd name="connsiteX14" fmla="*/ 136210 w 3630217"/>
              <a:gd name="connsiteY14" fmla="*/ 817245 h 817245"/>
              <a:gd name="connsiteX15" fmla="*/ 0 w 3630217"/>
              <a:gd name="connsiteY15" fmla="*/ 681035 h 817245"/>
              <a:gd name="connsiteX16" fmla="*/ 0 w 363021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217" h="817245" fill="none" extrusionOk="0">
                <a:moveTo>
                  <a:pt x="0" y="136210"/>
                </a:moveTo>
                <a:cubicBezTo>
                  <a:pt x="-4449" y="68939"/>
                  <a:pt x="64133" y="2341"/>
                  <a:pt x="136210" y="0"/>
                </a:cubicBezTo>
                <a:cubicBezTo>
                  <a:pt x="404647" y="29955"/>
                  <a:pt x="451274" y="12952"/>
                  <a:pt x="740613" y="0"/>
                </a:cubicBezTo>
                <a:cubicBezTo>
                  <a:pt x="1029952" y="-12952"/>
                  <a:pt x="1138004" y="-9299"/>
                  <a:pt x="1412173" y="0"/>
                </a:cubicBezTo>
                <a:cubicBezTo>
                  <a:pt x="1686342" y="9299"/>
                  <a:pt x="1799128" y="11400"/>
                  <a:pt x="2016576" y="0"/>
                </a:cubicBezTo>
                <a:cubicBezTo>
                  <a:pt x="2234024" y="-11400"/>
                  <a:pt x="2544582" y="24436"/>
                  <a:pt x="2688136" y="0"/>
                </a:cubicBezTo>
                <a:cubicBezTo>
                  <a:pt x="2831690" y="-24436"/>
                  <a:pt x="3093203" y="33486"/>
                  <a:pt x="3494007" y="0"/>
                </a:cubicBezTo>
                <a:cubicBezTo>
                  <a:pt x="3572424" y="-9811"/>
                  <a:pt x="3631445" y="62310"/>
                  <a:pt x="3630217" y="136210"/>
                </a:cubicBezTo>
                <a:cubicBezTo>
                  <a:pt x="3631774" y="345057"/>
                  <a:pt x="3613532" y="452960"/>
                  <a:pt x="3630217" y="681035"/>
                </a:cubicBezTo>
                <a:cubicBezTo>
                  <a:pt x="3629455" y="740444"/>
                  <a:pt x="3573356" y="819842"/>
                  <a:pt x="3494007" y="817245"/>
                </a:cubicBezTo>
                <a:cubicBezTo>
                  <a:pt x="3247681" y="800611"/>
                  <a:pt x="3097437" y="843981"/>
                  <a:pt x="2856026" y="817245"/>
                </a:cubicBezTo>
                <a:cubicBezTo>
                  <a:pt x="2614615" y="790509"/>
                  <a:pt x="2484451" y="831093"/>
                  <a:pt x="2285200" y="817245"/>
                </a:cubicBezTo>
                <a:cubicBezTo>
                  <a:pt x="2085949" y="803397"/>
                  <a:pt x="1854901" y="802622"/>
                  <a:pt x="1580063" y="817245"/>
                </a:cubicBezTo>
                <a:cubicBezTo>
                  <a:pt x="1305225" y="831868"/>
                  <a:pt x="1266934" y="804970"/>
                  <a:pt x="975659" y="817245"/>
                </a:cubicBezTo>
                <a:cubicBezTo>
                  <a:pt x="684384" y="829520"/>
                  <a:pt x="515147" y="788893"/>
                  <a:pt x="136210" y="817245"/>
                </a:cubicBezTo>
                <a:cubicBezTo>
                  <a:pt x="65014" y="799654"/>
                  <a:pt x="-10130" y="755936"/>
                  <a:pt x="0" y="681035"/>
                </a:cubicBezTo>
                <a:cubicBezTo>
                  <a:pt x="16882" y="547030"/>
                  <a:pt x="7505" y="309521"/>
                  <a:pt x="0" y="136210"/>
                </a:cubicBezTo>
                <a:close/>
              </a:path>
              <a:path w="3630217" h="817245" stroke="0" extrusionOk="0">
                <a:moveTo>
                  <a:pt x="0" y="136210"/>
                </a:moveTo>
                <a:cubicBezTo>
                  <a:pt x="-13955" y="52375"/>
                  <a:pt x="51117" y="3703"/>
                  <a:pt x="136210" y="0"/>
                </a:cubicBezTo>
                <a:cubicBezTo>
                  <a:pt x="504645" y="-25488"/>
                  <a:pt x="526565" y="29595"/>
                  <a:pt x="874925" y="0"/>
                </a:cubicBezTo>
                <a:cubicBezTo>
                  <a:pt x="1223285" y="-29595"/>
                  <a:pt x="1370580" y="14058"/>
                  <a:pt x="1512907" y="0"/>
                </a:cubicBezTo>
                <a:cubicBezTo>
                  <a:pt x="1655234" y="-14058"/>
                  <a:pt x="1988251" y="-23064"/>
                  <a:pt x="2117310" y="0"/>
                </a:cubicBezTo>
                <a:cubicBezTo>
                  <a:pt x="2246369" y="23064"/>
                  <a:pt x="2483685" y="25106"/>
                  <a:pt x="2822448" y="0"/>
                </a:cubicBezTo>
                <a:cubicBezTo>
                  <a:pt x="3161211" y="-25106"/>
                  <a:pt x="3171739" y="26020"/>
                  <a:pt x="3494007" y="0"/>
                </a:cubicBezTo>
                <a:cubicBezTo>
                  <a:pt x="3573809" y="-7445"/>
                  <a:pt x="3625769" y="64892"/>
                  <a:pt x="3630217" y="136210"/>
                </a:cubicBezTo>
                <a:cubicBezTo>
                  <a:pt x="3646358" y="257352"/>
                  <a:pt x="3615814" y="436741"/>
                  <a:pt x="3630217" y="681035"/>
                </a:cubicBezTo>
                <a:cubicBezTo>
                  <a:pt x="3646278" y="760124"/>
                  <a:pt x="3555652" y="815048"/>
                  <a:pt x="3494007" y="817245"/>
                </a:cubicBezTo>
                <a:cubicBezTo>
                  <a:pt x="3212654" y="815790"/>
                  <a:pt x="2985227" y="801040"/>
                  <a:pt x="2822448" y="817245"/>
                </a:cubicBezTo>
                <a:cubicBezTo>
                  <a:pt x="2659669" y="833450"/>
                  <a:pt x="2410320" y="801782"/>
                  <a:pt x="2184466" y="817245"/>
                </a:cubicBezTo>
                <a:cubicBezTo>
                  <a:pt x="1958612" y="832708"/>
                  <a:pt x="1694877" y="842938"/>
                  <a:pt x="1445751" y="817245"/>
                </a:cubicBezTo>
                <a:cubicBezTo>
                  <a:pt x="1196625" y="791552"/>
                  <a:pt x="991424" y="814377"/>
                  <a:pt x="707035" y="817245"/>
                </a:cubicBezTo>
                <a:cubicBezTo>
                  <a:pt x="422646" y="820113"/>
                  <a:pt x="391792" y="828045"/>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When Teams opens, click on your student’s class tile.</a:t>
            </a:r>
          </a:p>
        </p:txBody>
      </p:sp>
      <p:sp>
        <p:nvSpPr>
          <p:cNvPr id="11" name="copy">
            <a:extLst>
              <a:ext uri="{FF2B5EF4-FFF2-40B4-BE49-F238E27FC236}">
                <a16:creationId xmlns:a16="http://schemas.microsoft.com/office/drawing/2014/main" id="{0B153124-4983-3049-B426-0429818AB483}"/>
              </a:ext>
            </a:extLst>
          </p:cNvPr>
          <p:cNvSpPr txBox="1"/>
          <p:nvPr/>
        </p:nvSpPr>
        <p:spPr>
          <a:xfrm>
            <a:off x="7883334" y="509913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Upper grades may see more than one class. Click on one class to get started.</a:t>
            </a:r>
          </a:p>
        </p:txBody>
      </p:sp>
      <p:pic>
        <p:nvPicPr>
          <p:cNvPr id="14" name="Picture 13" descr="A screenshot of a cell phone&#10;&#10;Description automatically generated">
            <a:extLst>
              <a:ext uri="{FF2B5EF4-FFF2-40B4-BE49-F238E27FC236}">
                <a16:creationId xmlns:a16="http://schemas.microsoft.com/office/drawing/2014/main" id="{9F96803B-68D0-41FA-9621-31A931FE18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7366" y="2177144"/>
            <a:ext cx="5225464" cy="2729970"/>
          </a:xfrm>
          <a:prstGeom prst="rect">
            <a:avLst/>
          </a:prstGeom>
          <a:ln w="50800">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8D6E32DE-0611-9747-A44D-61BDAB527A01}"/>
              </a:ext>
            </a:extLst>
          </p:cNvPr>
          <p:cNvPicPr>
            <a:picLocks noChangeAspect="1"/>
          </p:cNvPicPr>
          <p:nvPr/>
        </p:nvPicPr>
        <p:blipFill>
          <a:blip r:embed="rId7"/>
          <a:stretch>
            <a:fillRect/>
          </a:stretch>
        </p:blipFill>
        <p:spPr>
          <a:xfrm>
            <a:off x="8583831" y="851830"/>
            <a:ext cx="945760" cy="317108"/>
          </a:xfrm>
          <a:prstGeom prst="rect">
            <a:avLst/>
          </a:prstGeom>
        </p:spPr>
      </p:pic>
      <p:sp>
        <p:nvSpPr>
          <p:cNvPr id="19" name="Right Arrow 18">
            <a:extLst>
              <a:ext uri="{FF2B5EF4-FFF2-40B4-BE49-F238E27FC236}">
                <a16:creationId xmlns:a16="http://schemas.microsoft.com/office/drawing/2014/main" id="{C9DB7AE3-9E71-D546-8314-918BC8349600}"/>
              </a:ext>
            </a:extLst>
          </p:cNvPr>
          <p:cNvSpPr/>
          <p:nvPr/>
        </p:nvSpPr>
        <p:spPr>
          <a:xfrm rot="8040568" flipH="1">
            <a:off x="2250729" y="250052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57625BE-1203-6640-9D77-322DD58ECA05}"/>
              </a:ext>
            </a:extLst>
          </p:cNvPr>
          <p:cNvSpPr/>
          <p:nvPr/>
        </p:nvSpPr>
        <p:spPr>
          <a:xfrm rot="2932451" flipH="1">
            <a:off x="7061267" y="464918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317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90AC9AA-E755-49F7-B599-832551D2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1518" y="466894"/>
            <a:ext cx="7808964" cy="5222715"/>
          </a:xfrm>
          <a:prstGeom prst="rect">
            <a:avLst/>
          </a:prstGeom>
        </p:spPr>
      </p:pic>
      <p:pic>
        <p:nvPicPr>
          <p:cNvPr id="12" name="laptop">
            <a:extLst>
              <a:ext uri="{FF2B5EF4-FFF2-40B4-BE49-F238E27FC236}">
                <a16:creationId xmlns:a16="http://schemas.microsoft.com/office/drawing/2014/main" id="{BECFB5EB-6561-1D4A-90D6-7918A6EE2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88A049E4-ED6D-D44F-B5F9-55FC54EA6411}"/>
              </a:ext>
            </a:extLst>
          </p:cNvPr>
          <p:cNvSpPr txBox="1"/>
          <p:nvPr/>
        </p:nvSpPr>
        <p:spPr>
          <a:xfrm>
            <a:off x="340033" y="3554914"/>
            <a:ext cx="4131897" cy="1430179"/>
          </a:xfrm>
          <a:custGeom>
            <a:avLst/>
            <a:gdLst>
              <a:gd name="connsiteX0" fmla="*/ 0 w 4131897"/>
              <a:gd name="connsiteY0" fmla="*/ 238368 h 1430179"/>
              <a:gd name="connsiteX1" fmla="*/ 238368 w 4131897"/>
              <a:gd name="connsiteY1" fmla="*/ 0 h 1430179"/>
              <a:gd name="connsiteX2" fmla="*/ 884113 w 4131897"/>
              <a:gd name="connsiteY2" fmla="*/ 0 h 1430179"/>
              <a:gd name="connsiteX3" fmla="*/ 1383652 w 4131897"/>
              <a:gd name="connsiteY3" fmla="*/ 0 h 1430179"/>
              <a:gd name="connsiteX4" fmla="*/ 1992845 w 4131897"/>
              <a:gd name="connsiteY4" fmla="*/ 0 h 1430179"/>
              <a:gd name="connsiteX5" fmla="*/ 2528936 w 4131897"/>
              <a:gd name="connsiteY5" fmla="*/ 0 h 1430179"/>
              <a:gd name="connsiteX6" fmla="*/ 3174681 w 4131897"/>
              <a:gd name="connsiteY6" fmla="*/ 0 h 1430179"/>
              <a:gd name="connsiteX7" fmla="*/ 3893529 w 4131897"/>
              <a:gd name="connsiteY7" fmla="*/ 0 h 1430179"/>
              <a:gd name="connsiteX8" fmla="*/ 4131897 w 4131897"/>
              <a:gd name="connsiteY8" fmla="*/ 238368 h 1430179"/>
              <a:gd name="connsiteX9" fmla="*/ 4131897 w 4131897"/>
              <a:gd name="connsiteY9" fmla="*/ 715090 h 1430179"/>
              <a:gd name="connsiteX10" fmla="*/ 4131897 w 4131897"/>
              <a:gd name="connsiteY10" fmla="*/ 1191811 h 1430179"/>
              <a:gd name="connsiteX11" fmla="*/ 3893529 w 4131897"/>
              <a:gd name="connsiteY11" fmla="*/ 1430179 h 1430179"/>
              <a:gd name="connsiteX12" fmla="*/ 3211232 w 4131897"/>
              <a:gd name="connsiteY12" fmla="*/ 1430179 h 1430179"/>
              <a:gd name="connsiteX13" fmla="*/ 2675142 w 4131897"/>
              <a:gd name="connsiteY13" fmla="*/ 1430179 h 1430179"/>
              <a:gd name="connsiteX14" fmla="*/ 2175603 w 4131897"/>
              <a:gd name="connsiteY14" fmla="*/ 1430179 h 1430179"/>
              <a:gd name="connsiteX15" fmla="*/ 1639513 w 4131897"/>
              <a:gd name="connsiteY15" fmla="*/ 1430179 h 1430179"/>
              <a:gd name="connsiteX16" fmla="*/ 1066871 w 4131897"/>
              <a:gd name="connsiteY16" fmla="*/ 1430179 h 1430179"/>
              <a:gd name="connsiteX17" fmla="*/ 238368 w 4131897"/>
              <a:gd name="connsiteY17" fmla="*/ 1430179 h 1430179"/>
              <a:gd name="connsiteX18" fmla="*/ 0 w 4131897"/>
              <a:gd name="connsiteY18" fmla="*/ 1191811 h 1430179"/>
              <a:gd name="connsiteX19" fmla="*/ 0 w 4131897"/>
              <a:gd name="connsiteY19" fmla="*/ 696021 h 1430179"/>
              <a:gd name="connsiteX20" fmla="*/ 0 w 413189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897" h="1430179" fill="none" extrusionOk="0">
                <a:moveTo>
                  <a:pt x="0" y="238368"/>
                </a:moveTo>
                <a:cubicBezTo>
                  <a:pt x="14370" y="135175"/>
                  <a:pt x="84607" y="11662"/>
                  <a:pt x="238368" y="0"/>
                </a:cubicBezTo>
                <a:cubicBezTo>
                  <a:pt x="461108" y="-5375"/>
                  <a:pt x="699488" y="5827"/>
                  <a:pt x="884113" y="0"/>
                </a:cubicBezTo>
                <a:cubicBezTo>
                  <a:pt x="1068738" y="-5827"/>
                  <a:pt x="1274332" y="-10900"/>
                  <a:pt x="1383652" y="0"/>
                </a:cubicBezTo>
                <a:cubicBezTo>
                  <a:pt x="1492972" y="10900"/>
                  <a:pt x="1868844" y="1463"/>
                  <a:pt x="1992845" y="0"/>
                </a:cubicBezTo>
                <a:cubicBezTo>
                  <a:pt x="2116846" y="-1463"/>
                  <a:pt x="2382537" y="-10610"/>
                  <a:pt x="2528936" y="0"/>
                </a:cubicBezTo>
                <a:cubicBezTo>
                  <a:pt x="2675335" y="10610"/>
                  <a:pt x="3035338" y="20450"/>
                  <a:pt x="3174681" y="0"/>
                </a:cubicBezTo>
                <a:cubicBezTo>
                  <a:pt x="3314024" y="-20450"/>
                  <a:pt x="3722611" y="4544"/>
                  <a:pt x="3893529" y="0"/>
                </a:cubicBezTo>
                <a:cubicBezTo>
                  <a:pt x="4019073" y="19026"/>
                  <a:pt x="4128869" y="97184"/>
                  <a:pt x="4131897" y="238368"/>
                </a:cubicBezTo>
                <a:cubicBezTo>
                  <a:pt x="4135800" y="456108"/>
                  <a:pt x="4138509" y="555892"/>
                  <a:pt x="4131897" y="715090"/>
                </a:cubicBezTo>
                <a:cubicBezTo>
                  <a:pt x="4125285" y="874288"/>
                  <a:pt x="4125925" y="1052529"/>
                  <a:pt x="4131897" y="1191811"/>
                </a:cubicBezTo>
                <a:cubicBezTo>
                  <a:pt x="4124504" y="1327603"/>
                  <a:pt x="4030172" y="1443714"/>
                  <a:pt x="3893529" y="1430179"/>
                </a:cubicBezTo>
                <a:cubicBezTo>
                  <a:pt x="3659283" y="1397512"/>
                  <a:pt x="3551512" y="1450750"/>
                  <a:pt x="3211232" y="1430179"/>
                </a:cubicBezTo>
                <a:cubicBezTo>
                  <a:pt x="2870952" y="1409608"/>
                  <a:pt x="2806631" y="1419946"/>
                  <a:pt x="2675142" y="1430179"/>
                </a:cubicBezTo>
                <a:cubicBezTo>
                  <a:pt x="2543653" y="1440413"/>
                  <a:pt x="2325337" y="1438746"/>
                  <a:pt x="2175603" y="1430179"/>
                </a:cubicBezTo>
                <a:cubicBezTo>
                  <a:pt x="2025869" y="1421612"/>
                  <a:pt x="1867057" y="1433317"/>
                  <a:pt x="1639513" y="1430179"/>
                </a:cubicBezTo>
                <a:cubicBezTo>
                  <a:pt x="1411969" y="1427042"/>
                  <a:pt x="1341726" y="1445520"/>
                  <a:pt x="1066871" y="1430179"/>
                </a:cubicBezTo>
                <a:cubicBezTo>
                  <a:pt x="792016" y="1414838"/>
                  <a:pt x="506305" y="14597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31897" h="1430179" stroke="0" extrusionOk="0">
                <a:moveTo>
                  <a:pt x="0" y="238368"/>
                </a:moveTo>
                <a:cubicBezTo>
                  <a:pt x="-17854" y="95708"/>
                  <a:pt x="77510" y="10963"/>
                  <a:pt x="238368" y="0"/>
                </a:cubicBezTo>
                <a:cubicBezTo>
                  <a:pt x="472098" y="-30488"/>
                  <a:pt x="659216" y="-23119"/>
                  <a:pt x="920665" y="0"/>
                </a:cubicBezTo>
                <a:cubicBezTo>
                  <a:pt x="1182114" y="23119"/>
                  <a:pt x="1354077" y="-12946"/>
                  <a:pt x="1493307" y="0"/>
                </a:cubicBezTo>
                <a:cubicBezTo>
                  <a:pt x="1632537" y="12946"/>
                  <a:pt x="1836517" y="-20747"/>
                  <a:pt x="2029397" y="0"/>
                </a:cubicBezTo>
                <a:cubicBezTo>
                  <a:pt x="2222277" y="20747"/>
                  <a:pt x="2418103" y="-15979"/>
                  <a:pt x="2675142" y="0"/>
                </a:cubicBezTo>
                <a:cubicBezTo>
                  <a:pt x="2932182" y="15979"/>
                  <a:pt x="2981916" y="3547"/>
                  <a:pt x="3247784" y="0"/>
                </a:cubicBezTo>
                <a:cubicBezTo>
                  <a:pt x="3513652" y="-3547"/>
                  <a:pt x="3625054" y="23613"/>
                  <a:pt x="3893529" y="0"/>
                </a:cubicBezTo>
                <a:cubicBezTo>
                  <a:pt x="4024836" y="-3246"/>
                  <a:pt x="4112879" y="133151"/>
                  <a:pt x="4131897" y="238368"/>
                </a:cubicBezTo>
                <a:cubicBezTo>
                  <a:pt x="4143491" y="465689"/>
                  <a:pt x="4146288" y="516308"/>
                  <a:pt x="4131897" y="696021"/>
                </a:cubicBezTo>
                <a:cubicBezTo>
                  <a:pt x="4117506" y="875734"/>
                  <a:pt x="4111885" y="1073555"/>
                  <a:pt x="4131897" y="1191811"/>
                </a:cubicBezTo>
                <a:cubicBezTo>
                  <a:pt x="4144812" y="1342683"/>
                  <a:pt x="4027128" y="1450393"/>
                  <a:pt x="3893529" y="1430179"/>
                </a:cubicBezTo>
                <a:cubicBezTo>
                  <a:pt x="3766018" y="1435949"/>
                  <a:pt x="3590932" y="1432967"/>
                  <a:pt x="3393990" y="1430179"/>
                </a:cubicBezTo>
                <a:cubicBezTo>
                  <a:pt x="3197048" y="1427391"/>
                  <a:pt x="2861081" y="1427084"/>
                  <a:pt x="2711694" y="1430179"/>
                </a:cubicBezTo>
                <a:cubicBezTo>
                  <a:pt x="2562307" y="1433274"/>
                  <a:pt x="2325900" y="1450080"/>
                  <a:pt x="2175603" y="1430179"/>
                </a:cubicBezTo>
                <a:cubicBezTo>
                  <a:pt x="2025306" y="1410278"/>
                  <a:pt x="1759267" y="1403120"/>
                  <a:pt x="1566410" y="1430179"/>
                </a:cubicBezTo>
                <a:cubicBezTo>
                  <a:pt x="1373553" y="1457238"/>
                  <a:pt x="1040427" y="1419847"/>
                  <a:pt x="884113" y="1430179"/>
                </a:cubicBezTo>
                <a:cubicBezTo>
                  <a:pt x="727799" y="1440511"/>
                  <a:pt x="505239" y="1443393"/>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After selecting your student’s class, you’ll see </a:t>
            </a:r>
            <a:r>
              <a:rPr lang="en-US" b="1">
                <a:solidFill>
                  <a:srgbClr val="FFFF00"/>
                </a:solidFill>
                <a:latin typeface="Segoe UI" panose="020B0502040204020203" pitchFamily="34" charset="0"/>
                <a:cs typeface="Segoe UI" panose="020B0502040204020203" pitchFamily="34" charset="0"/>
              </a:rPr>
              <a:t>channels</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that the teacher has created. These might be subjects, units, or other labels. </a:t>
            </a:r>
          </a:p>
        </p:txBody>
      </p:sp>
      <p:sp>
        <p:nvSpPr>
          <p:cNvPr id="15" name="Right Arrow 14">
            <a:extLst>
              <a:ext uri="{FF2B5EF4-FFF2-40B4-BE49-F238E27FC236}">
                <a16:creationId xmlns:a16="http://schemas.microsoft.com/office/drawing/2014/main" id="{A7F926C8-A027-464E-8B28-D9844FF2F5F3}"/>
              </a:ext>
            </a:extLst>
          </p:cNvPr>
          <p:cNvSpPr/>
          <p:nvPr/>
        </p:nvSpPr>
        <p:spPr>
          <a:xfrm rot="3312860" flipH="1">
            <a:off x="3283728" y="280626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3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7F95D4E-683F-6345-8F15-5265E3391E80}"/>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View and turn in assignments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View and turn in assignments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3634302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EB74B-FA05-CB41-B81C-F79AAA4D0850}"/>
              </a:ext>
            </a:extLst>
          </p:cNvPr>
          <p:cNvSpPr txBox="1"/>
          <p:nvPr/>
        </p:nvSpPr>
        <p:spPr>
          <a:xfrm>
            <a:off x="1158408" y="2951946"/>
            <a:ext cx="9875184" cy="954107"/>
          </a:xfrm>
          <a:prstGeom prst="rect">
            <a:avLst/>
          </a:prstGeom>
          <a:noFill/>
        </p:spPr>
        <p:txBody>
          <a:bodyPr wrap="square" rtlCol="0" anchor="t">
            <a:spAutoFit/>
          </a:bodyPr>
          <a:lstStyle/>
          <a:p>
            <a:pPr algn="ctr"/>
            <a:r>
              <a:rPr lang="en-US" sz="2800" b="1">
                <a:solidFill>
                  <a:srgbClr val="8378D0"/>
                </a:solidFill>
                <a:latin typeface="Segoe UI" panose="020B0502040204020203" pitchFamily="34" charset="0"/>
                <a:cs typeface="Segoe UI" panose="020B0502040204020203" pitchFamily="34" charset="0"/>
              </a:rPr>
              <a:t>Assignments</a:t>
            </a:r>
            <a:r>
              <a:rPr lang="en-US" sz="2800" b="1">
                <a:latin typeface="Segoe UI" panose="020B0502040204020203" pitchFamily="34" charset="0"/>
                <a:cs typeface="Segoe UI" panose="020B0502040204020203" pitchFamily="34" charset="0"/>
              </a:rPr>
              <a:t> can be viewed and submitted</a:t>
            </a:r>
          </a:p>
          <a:p>
            <a:pPr algn="ctr"/>
            <a:r>
              <a:rPr lang="en-US" sz="2800" b="1">
                <a:latin typeface="Segoe UI" panose="020B0502040204020203" pitchFamily="34" charset="0"/>
                <a:cs typeface="Segoe UI" panose="020B0502040204020203" pitchFamily="34" charset="0"/>
              </a:rPr>
              <a:t>many ways on Teams. Here are some common options.</a:t>
            </a:r>
          </a:p>
        </p:txBody>
      </p:sp>
    </p:spTree>
    <p:extLst>
      <p:ext uri="{BB962C8B-B14F-4D97-AF65-F5344CB8AC3E}">
        <p14:creationId xmlns:p14="http://schemas.microsoft.com/office/powerpoint/2010/main" val="17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Option #1: </a:t>
            </a:r>
            <a:r>
              <a:rPr lang="en-US">
                <a:solidFill>
                  <a:schemeClr val="bg1"/>
                </a:solidFill>
                <a:latin typeface="Segoe UI" panose="020B0502040204020203" pitchFamily="34" charset="0"/>
                <a:cs typeface="Segoe UI" panose="020B0502040204020203" pitchFamily="34" charset="0"/>
              </a:rPr>
              <a:t>To view all assignments, go to the </a:t>
            </a:r>
            <a:r>
              <a:rPr lang="en-US" b="1">
                <a:solidFill>
                  <a:srgbClr val="FFFF00"/>
                </a:solidFill>
                <a:latin typeface="Segoe UI" panose="020B0502040204020203" pitchFamily="34" charset="0"/>
                <a:cs typeface="Segoe UI" panose="020B0502040204020203" pitchFamily="34" charset="0"/>
              </a:rPr>
              <a:t>General channel </a:t>
            </a:r>
            <a:r>
              <a:rPr lang="en-US">
                <a:solidFill>
                  <a:schemeClr val="bg1"/>
                </a:solidFill>
                <a:latin typeface="Segoe UI" panose="020B0502040204020203" pitchFamily="34" charset="0"/>
                <a:cs typeface="Segoe UI" panose="020B0502040204020203" pitchFamily="34" charset="0"/>
              </a:rPr>
              <a:t>&amp; select the </a:t>
            </a:r>
            <a:r>
              <a:rPr lang="en-US" b="1">
                <a:solidFill>
                  <a:srgbClr val="FFFF00"/>
                </a:solidFill>
                <a:latin typeface="Segoe UI" panose="020B0502040204020203" pitchFamily="34" charset="0"/>
                <a:cs typeface="Segoe UI" panose="020B0502040204020203" pitchFamily="34" charset="0"/>
              </a:rPr>
              <a:t>Assignments tab</a:t>
            </a:r>
            <a:r>
              <a:rPr lang="en-US">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03A99AC-A0E8-40C5-9A2D-AF241670B7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57351" y="201993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306307" y="2823476"/>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BDD94-D790-FB41-B4F3-30237ED20CF2}"/>
              </a:ext>
            </a:extLst>
          </p:cNvPr>
          <p:cNvSpPr/>
          <p:nvPr/>
        </p:nvSpPr>
        <p:spPr>
          <a:xfrm>
            <a:off x="599504" y="1313390"/>
            <a:ext cx="6865389" cy="5314186"/>
          </a:xfrm>
          <a:prstGeom prst="rect">
            <a:avLst/>
          </a:prstGeom>
        </p:spPr>
        <p:txBody>
          <a:bodyPr wrap="square">
            <a:noAutofit/>
          </a:bodyPr>
          <a:lstStyle/>
          <a:p>
            <a:pPr fontAlgn="ctr"/>
            <a:r>
              <a:rPr lang="en-US" sz="1400" b="1" dirty="0">
                <a:latin typeface="Segoe UI" panose="020B0502040204020203" pitchFamily="34" charset="0"/>
                <a:cs typeface="Segoe UI" panose="020B0502040204020203" pitchFamily="34" charset="0"/>
              </a:rPr>
              <a:t>Chapter 1: Get Started with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Sign into Teams online </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Download Teams on desktop</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Download Teams on mobile device</a:t>
            </a:r>
            <a:endParaRPr lang="en-US" sz="1400" dirty="0">
              <a:latin typeface="Segoe UI" panose="020B0502040204020203" pitchFamily="34" charset="0"/>
              <a:cs typeface="Segoe UI" panose="020B0502040204020203" pitchFamily="34" charset="0"/>
            </a:endParaRPr>
          </a:p>
          <a:p>
            <a:pPr fontAlgn="ctr"/>
            <a:endParaRPr lang="en-US" sz="1400" b="1"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2: How to help your student use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6" action="ppaction://hlinksldjump">
                  <a:extLst>
                    <a:ext uri="{A12FA001-AC4F-418D-AE19-62706E023703}">
                      <ahyp:hlinkClr xmlns="" xmlns:ahyp="http://schemas.microsoft.com/office/drawing/2018/hyperlinkcolor" val="tx"/>
                    </a:ext>
                  </a:extLst>
                </a:hlinkClick>
              </a:rPr>
              <a:t>Join a class team</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7" action="ppaction://hlinksldjump">
                  <a:extLst>
                    <a:ext uri="{A12FA001-AC4F-418D-AE19-62706E023703}">
                      <ahyp:hlinkClr xmlns="" xmlns:ahyp="http://schemas.microsoft.com/office/drawing/2018/hyperlinkcolor" val="tx"/>
                    </a:ext>
                  </a:extLst>
                </a:hlinkClick>
              </a:rPr>
              <a:t>View and turn in assignments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8" action="ppaction://hlinksldjump">
                  <a:extLst>
                    <a:ext uri="{A12FA001-AC4F-418D-AE19-62706E023703}">
                      <ahyp:hlinkClr xmlns="" xmlns:ahyp="http://schemas.microsoft.com/office/drawing/2018/hyperlinkcolor" val="tx"/>
                    </a:ext>
                  </a:extLst>
                </a:hlinkClick>
              </a:rPr>
              <a:t>Attend a virtual class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9" action="ppaction://hlinksldjump">
                  <a:extLst>
                    <a:ext uri="{A12FA001-AC4F-418D-AE19-62706E023703}">
                      <ahyp:hlinkClr xmlns="" xmlns:ahyp="http://schemas.microsoft.com/office/drawing/2018/hyperlinkcolor" val="tx"/>
                    </a:ext>
                  </a:extLst>
                </a:hlinkClick>
              </a:rPr>
              <a:t>Find grades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10" action="ppaction://hlinksldjump">
                  <a:extLst>
                    <a:ext uri="{A12FA001-AC4F-418D-AE19-62706E023703}">
                      <ahyp:hlinkClr xmlns="" xmlns:ahyp="http://schemas.microsoft.com/office/drawing/2018/hyperlinkcolor" val="tx"/>
                    </a:ext>
                  </a:extLst>
                </a:hlinkClick>
              </a:rPr>
              <a:t>Chat with teachers and classmates</a:t>
            </a:r>
            <a:endParaRPr lang="en-US" sz="1400" dirty="0">
              <a:latin typeface="Segoe UI" panose="020B0502040204020203" pitchFamily="34" charset="0"/>
              <a:cs typeface="Segoe UI" panose="020B0502040204020203" pitchFamily="34" charset="0"/>
            </a:endParaRPr>
          </a:p>
          <a:p>
            <a:pPr marL="457200" indent="-457200" fontAlgn="ctr">
              <a:buAutoNum type="arabicPeriod"/>
            </a:pPr>
            <a:endParaRPr lang="en-US" sz="1400"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3: FAQ &amp; Troubleshooting</a:t>
            </a:r>
          </a:p>
          <a:p>
            <a:pPr marL="274320" indent="-274320" fontAlgn="ctr">
              <a:buFontTx/>
              <a:buAutoNum type="arabicPeriod"/>
            </a:pP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1" action="ppaction://hlinksldjump">
                  <a:extLst>
                    <a:ext uri="{A12FA001-AC4F-418D-AE19-62706E023703}">
                      <ahyp:hlinkClr xmlns="" xmlns:ahyp="http://schemas.microsoft.com/office/drawing/2018/hyperlinkcolor" val="tx"/>
                    </a:ext>
                  </a:extLst>
                </a:hlinkClick>
              </a:rPr>
              <a:t>My student’s login isn’t working.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2" action="ppaction://hlinksldjump">
                  <a:extLst>
                    <a:ext uri="{A12FA001-AC4F-418D-AE19-62706E023703}">
                      <ahyp:hlinkClr xmlns="" xmlns:ahyp="http://schemas.microsoft.com/office/drawing/2018/hyperlinkcolor" val="tx"/>
                    </a:ext>
                  </a:extLst>
                </a:hlinkClick>
              </a:rPr>
              <a:t>I can’t find my student’s class during set-up.</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3" action="ppaction://hlinksldjump">
                  <a:extLst>
                    <a:ext uri="{A12FA001-AC4F-418D-AE19-62706E023703}">
                      <ahyp:hlinkClr xmlns="" xmlns:ahyp="http://schemas.microsoft.com/office/drawing/2018/hyperlinkcolor" val="tx"/>
                    </a:ext>
                  </a:extLst>
                </a:hlinkClick>
              </a:rPr>
              <a:t>My student’s assignments are missing.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4" action="ppaction://hlinksldjump">
                  <a:extLst>
                    <a:ext uri="{A12FA001-AC4F-418D-AE19-62706E023703}">
                      <ahyp:hlinkClr xmlns="" xmlns:ahyp="http://schemas.microsoft.com/office/drawing/2018/hyperlinkcolor" val="tx"/>
                    </a:ext>
                  </a:extLst>
                </a:hlinkClick>
              </a:rPr>
              <a:t>My student missed a class—what now?</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5" action="ppaction://hlinksldjump">
                  <a:extLst>
                    <a:ext uri="{A12FA001-AC4F-418D-AE19-62706E023703}">
                      <ahyp:hlinkClr xmlns="" xmlns:ahyp="http://schemas.microsoft.com/office/drawing/2018/hyperlinkcolor" val="tx"/>
                    </a:ext>
                  </a:extLst>
                </a:hlinkClick>
              </a:rPr>
              <a:t>What if I have more than one student using Teams?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6" action="ppaction://hlinksldjump">
                  <a:extLst>
                    <a:ext uri="{A12FA001-AC4F-418D-AE19-62706E023703}">
                      <ahyp:hlinkClr xmlns="" xmlns:ahyp="http://schemas.microsoft.com/office/drawing/2018/hyperlinkcolor" val="tx"/>
                    </a:ext>
                  </a:extLst>
                </a:hlinkClick>
              </a:rPr>
              <a:t>What do I do if we have low internet bandwidth?</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7" action="ppaction://hlinksldjump">
                  <a:extLst>
                    <a:ext uri="{A12FA001-AC4F-418D-AE19-62706E023703}">
                      <ahyp:hlinkClr xmlns="" xmlns:ahyp="http://schemas.microsoft.com/office/drawing/2018/hyperlinkcolor" val="tx"/>
                    </a:ext>
                  </a:extLst>
                </a:hlinkClick>
              </a:rPr>
              <a:t>Audio troubleshooting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8" action="ppaction://hlinksldjump">
                  <a:extLst>
                    <a:ext uri="{A12FA001-AC4F-418D-AE19-62706E023703}">
                      <ahyp:hlinkClr xmlns="" xmlns:ahyp="http://schemas.microsoft.com/office/drawing/2018/hyperlinkcolor" val="tx"/>
                    </a:ext>
                  </a:extLst>
                </a:hlinkClick>
              </a:rPr>
              <a:t>Additional resources</a:t>
            </a:r>
            <a:endParaRPr lang="en-US" sz="1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74D2342-7BF7-774F-A36E-C2D1311F1A4A}"/>
              </a:ext>
            </a:extLst>
          </p:cNvPr>
          <p:cNvSpPr txBox="1"/>
          <p:nvPr/>
        </p:nvSpPr>
        <p:spPr>
          <a:xfrm>
            <a:off x="599504" y="437075"/>
            <a:ext cx="3434870" cy="681038"/>
          </a:xfrm>
          <a:custGeom>
            <a:avLst/>
            <a:gdLst>
              <a:gd name="connsiteX0" fmla="*/ 0 w 3434870"/>
              <a:gd name="connsiteY0" fmla="*/ 113509 h 681038"/>
              <a:gd name="connsiteX1" fmla="*/ 113509 w 3434870"/>
              <a:gd name="connsiteY1" fmla="*/ 0 h 681038"/>
              <a:gd name="connsiteX2" fmla="*/ 690922 w 3434870"/>
              <a:gd name="connsiteY2" fmla="*/ 0 h 681038"/>
              <a:gd name="connsiteX3" fmla="*/ 1332493 w 3434870"/>
              <a:gd name="connsiteY3" fmla="*/ 0 h 681038"/>
              <a:gd name="connsiteX4" fmla="*/ 1909906 w 3434870"/>
              <a:gd name="connsiteY4" fmla="*/ 0 h 681038"/>
              <a:gd name="connsiteX5" fmla="*/ 2551477 w 3434870"/>
              <a:gd name="connsiteY5" fmla="*/ 0 h 681038"/>
              <a:gd name="connsiteX6" fmla="*/ 3321361 w 3434870"/>
              <a:gd name="connsiteY6" fmla="*/ 0 h 681038"/>
              <a:gd name="connsiteX7" fmla="*/ 3434870 w 3434870"/>
              <a:gd name="connsiteY7" fmla="*/ 113509 h 681038"/>
              <a:gd name="connsiteX8" fmla="*/ 3434870 w 3434870"/>
              <a:gd name="connsiteY8" fmla="*/ 567529 h 681038"/>
              <a:gd name="connsiteX9" fmla="*/ 3321361 w 3434870"/>
              <a:gd name="connsiteY9" fmla="*/ 681038 h 681038"/>
              <a:gd name="connsiteX10" fmla="*/ 2711869 w 3434870"/>
              <a:gd name="connsiteY10" fmla="*/ 681038 h 681038"/>
              <a:gd name="connsiteX11" fmla="*/ 2166534 w 3434870"/>
              <a:gd name="connsiteY11" fmla="*/ 681038 h 681038"/>
              <a:gd name="connsiteX12" fmla="*/ 1492885 w 3434870"/>
              <a:gd name="connsiteY12" fmla="*/ 681038 h 681038"/>
              <a:gd name="connsiteX13" fmla="*/ 915472 w 3434870"/>
              <a:gd name="connsiteY13" fmla="*/ 681038 h 681038"/>
              <a:gd name="connsiteX14" fmla="*/ 113509 w 3434870"/>
              <a:gd name="connsiteY14" fmla="*/ 681038 h 681038"/>
              <a:gd name="connsiteX15" fmla="*/ 0 w 3434870"/>
              <a:gd name="connsiteY15" fmla="*/ 567529 h 681038"/>
              <a:gd name="connsiteX16" fmla="*/ 0 w 3434870"/>
              <a:gd name="connsiteY16" fmla="*/ 113509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4870" h="681038" fill="none" extrusionOk="0">
                <a:moveTo>
                  <a:pt x="0" y="113509"/>
                </a:moveTo>
                <a:cubicBezTo>
                  <a:pt x="-1649" y="53768"/>
                  <a:pt x="57877" y="5244"/>
                  <a:pt x="113509" y="0"/>
                </a:cubicBezTo>
                <a:cubicBezTo>
                  <a:pt x="394477" y="8411"/>
                  <a:pt x="455483" y="-23163"/>
                  <a:pt x="690922" y="0"/>
                </a:cubicBezTo>
                <a:cubicBezTo>
                  <a:pt x="926361" y="23163"/>
                  <a:pt x="1196957" y="27165"/>
                  <a:pt x="1332493" y="0"/>
                </a:cubicBezTo>
                <a:cubicBezTo>
                  <a:pt x="1468029" y="-27165"/>
                  <a:pt x="1737886" y="-25165"/>
                  <a:pt x="1909906" y="0"/>
                </a:cubicBezTo>
                <a:cubicBezTo>
                  <a:pt x="2081926" y="25165"/>
                  <a:pt x="2318148" y="28905"/>
                  <a:pt x="2551477" y="0"/>
                </a:cubicBezTo>
                <a:cubicBezTo>
                  <a:pt x="2784806" y="-28905"/>
                  <a:pt x="3073537" y="-24284"/>
                  <a:pt x="3321361" y="0"/>
                </a:cubicBezTo>
                <a:cubicBezTo>
                  <a:pt x="3388787" y="-14568"/>
                  <a:pt x="3440929" y="57371"/>
                  <a:pt x="3434870" y="113509"/>
                </a:cubicBezTo>
                <a:cubicBezTo>
                  <a:pt x="3453508" y="332452"/>
                  <a:pt x="3421924" y="358950"/>
                  <a:pt x="3434870" y="567529"/>
                </a:cubicBezTo>
                <a:cubicBezTo>
                  <a:pt x="3434627" y="625179"/>
                  <a:pt x="3393575" y="687039"/>
                  <a:pt x="3321361" y="681038"/>
                </a:cubicBezTo>
                <a:cubicBezTo>
                  <a:pt x="3047438" y="656426"/>
                  <a:pt x="2844327" y="652663"/>
                  <a:pt x="2711869" y="681038"/>
                </a:cubicBezTo>
                <a:cubicBezTo>
                  <a:pt x="2579411" y="709413"/>
                  <a:pt x="2432215" y="689762"/>
                  <a:pt x="2166534" y="681038"/>
                </a:cubicBezTo>
                <a:cubicBezTo>
                  <a:pt x="1900854" y="672314"/>
                  <a:pt x="1699306" y="652897"/>
                  <a:pt x="1492885" y="681038"/>
                </a:cubicBezTo>
                <a:cubicBezTo>
                  <a:pt x="1286464" y="709179"/>
                  <a:pt x="1147439" y="700956"/>
                  <a:pt x="915472" y="681038"/>
                </a:cubicBezTo>
                <a:cubicBezTo>
                  <a:pt x="683505" y="661120"/>
                  <a:pt x="361287" y="696166"/>
                  <a:pt x="113509" y="681038"/>
                </a:cubicBezTo>
                <a:cubicBezTo>
                  <a:pt x="52247" y="674811"/>
                  <a:pt x="-8605" y="629941"/>
                  <a:pt x="0" y="567529"/>
                </a:cubicBezTo>
                <a:cubicBezTo>
                  <a:pt x="-4964" y="368645"/>
                  <a:pt x="13666" y="267362"/>
                  <a:pt x="0" y="113509"/>
                </a:cubicBezTo>
                <a:close/>
              </a:path>
              <a:path w="3434870" h="681038" stroke="0" extrusionOk="0">
                <a:moveTo>
                  <a:pt x="0" y="113509"/>
                </a:moveTo>
                <a:cubicBezTo>
                  <a:pt x="-8023" y="45871"/>
                  <a:pt x="46919" y="1464"/>
                  <a:pt x="113509" y="0"/>
                </a:cubicBezTo>
                <a:cubicBezTo>
                  <a:pt x="391393" y="3448"/>
                  <a:pt x="475055" y="-18956"/>
                  <a:pt x="819236" y="0"/>
                </a:cubicBezTo>
                <a:cubicBezTo>
                  <a:pt x="1163417" y="18956"/>
                  <a:pt x="1134447" y="22729"/>
                  <a:pt x="1428728" y="0"/>
                </a:cubicBezTo>
                <a:cubicBezTo>
                  <a:pt x="1723009" y="-22729"/>
                  <a:pt x="1840511" y="-360"/>
                  <a:pt x="2006142" y="0"/>
                </a:cubicBezTo>
                <a:cubicBezTo>
                  <a:pt x="2171773" y="360"/>
                  <a:pt x="2479045" y="20942"/>
                  <a:pt x="2679791" y="0"/>
                </a:cubicBezTo>
                <a:cubicBezTo>
                  <a:pt x="2880537" y="-20942"/>
                  <a:pt x="3056647" y="1487"/>
                  <a:pt x="3321361" y="0"/>
                </a:cubicBezTo>
                <a:cubicBezTo>
                  <a:pt x="3390802" y="-10988"/>
                  <a:pt x="3424760" y="59704"/>
                  <a:pt x="3434870" y="113509"/>
                </a:cubicBezTo>
                <a:cubicBezTo>
                  <a:pt x="3434976" y="298833"/>
                  <a:pt x="3413840" y="423624"/>
                  <a:pt x="3434870" y="567529"/>
                </a:cubicBezTo>
                <a:cubicBezTo>
                  <a:pt x="3442313" y="632008"/>
                  <a:pt x="3372844" y="679226"/>
                  <a:pt x="3321361" y="681038"/>
                </a:cubicBezTo>
                <a:cubicBezTo>
                  <a:pt x="3139737" y="682645"/>
                  <a:pt x="2877638" y="675610"/>
                  <a:pt x="2679791" y="681038"/>
                </a:cubicBezTo>
                <a:cubicBezTo>
                  <a:pt x="2481944" y="686467"/>
                  <a:pt x="2294468" y="654449"/>
                  <a:pt x="2070299" y="681038"/>
                </a:cubicBezTo>
                <a:cubicBezTo>
                  <a:pt x="1846130" y="707627"/>
                  <a:pt x="1669220" y="707952"/>
                  <a:pt x="1364571" y="681038"/>
                </a:cubicBezTo>
                <a:cubicBezTo>
                  <a:pt x="1059922" y="654124"/>
                  <a:pt x="812926" y="686934"/>
                  <a:pt x="658844" y="681038"/>
                </a:cubicBezTo>
                <a:cubicBezTo>
                  <a:pt x="504762" y="675142"/>
                  <a:pt x="246843" y="669822"/>
                  <a:pt x="113509" y="681038"/>
                </a:cubicBezTo>
                <a:cubicBezTo>
                  <a:pt x="45138" y="675684"/>
                  <a:pt x="-5575" y="621884"/>
                  <a:pt x="0" y="567529"/>
                </a:cubicBezTo>
                <a:cubicBezTo>
                  <a:pt x="14136" y="429496"/>
                  <a:pt x="1779" y="234976"/>
                  <a:pt x="0" y="11350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a:solidFill>
                  <a:schemeClr val="bg1"/>
                </a:solidFill>
                <a:latin typeface="Segoe UI" panose="020B0502040204020203" pitchFamily="34" charset="0"/>
                <a:cs typeface="Segoe UI" panose="020B0502040204020203" pitchFamily="34" charset="0"/>
              </a:rPr>
              <a:t> Table of Contents </a:t>
            </a:r>
          </a:p>
        </p:txBody>
      </p:sp>
      <p:pic>
        <p:nvPicPr>
          <p:cNvPr id="9" name="Picture 8" descr="A screen shot of a computer&#10;&#10;Description automatically generated">
            <a:extLst>
              <a:ext uri="{FF2B5EF4-FFF2-40B4-BE49-F238E27FC236}">
                <a16:creationId xmlns:a16="http://schemas.microsoft.com/office/drawing/2014/main" id="{598545EF-149D-DB4C-A06E-50BF532F88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257970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B1F435-11C7-42E2-8AEA-561C0C3B8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655" y="461361"/>
            <a:ext cx="7766919" cy="5194595"/>
          </a:xfrm>
          <a:prstGeom prst="rect">
            <a:avLst/>
          </a:prstGeom>
        </p:spPr>
      </p:pic>
      <p:pic>
        <p:nvPicPr>
          <p:cNvPr id="9" name="laptop">
            <a:extLst>
              <a:ext uri="{FF2B5EF4-FFF2-40B4-BE49-F238E27FC236}">
                <a16:creationId xmlns:a16="http://schemas.microsoft.com/office/drawing/2014/main" id="{9CD281CE-A639-794F-8C78-B98586663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0615CA2-ABCB-224C-90A0-F881859205A8}"/>
              </a:ext>
            </a:extLst>
          </p:cNvPr>
          <p:cNvSpPr txBox="1"/>
          <p:nvPr/>
        </p:nvSpPr>
        <p:spPr>
          <a:xfrm>
            <a:off x="401188" y="2496802"/>
            <a:ext cx="3580476" cy="1123712"/>
          </a:xfrm>
          <a:custGeom>
            <a:avLst/>
            <a:gdLst>
              <a:gd name="connsiteX0" fmla="*/ 0 w 3580476"/>
              <a:gd name="connsiteY0" fmla="*/ 187289 h 1123712"/>
              <a:gd name="connsiteX1" fmla="*/ 187289 w 3580476"/>
              <a:gd name="connsiteY1" fmla="*/ 0 h 1123712"/>
              <a:gd name="connsiteX2" fmla="*/ 860528 w 3580476"/>
              <a:gd name="connsiteY2" fmla="*/ 0 h 1123712"/>
              <a:gd name="connsiteX3" fmla="*/ 1437589 w 3580476"/>
              <a:gd name="connsiteY3" fmla="*/ 0 h 1123712"/>
              <a:gd name="connsiteX4" fmla="*/ 2078769 w 3580476"/>
              <a:gd name="connsiteY4" fmla="*/ 0 h 1123712"/>
              <a:gd name="connsiteX5" fmla="*/ 2623771 w 3580476"/>
              <a:gd name="connsiteY5" fmla="*/ 0 h 1123712"/>
              <a:gd name="connsiteX6" fmla="*/ 3393187 w 3580476"/>
              <a:gd name="connsiteY6" fmla="*/ 0 h 1123712"/>
              <a:gd name="connsiteX7" fmla="*/ 3580476 w 3580476"/>
              <a:gd name="connsiteY7" fmla="*/ 187289 h 1123712"/>
              <a:gd name="connsiteX8" fmla="*/ 3580476 w 3580476"/>
              <a:gd name="connsiteY8" fmla="*/ 569347 h 1123712"/>
              <a:gd name="connsiteX9" fmla="*/ 3580476 w 3580476"/>
              <a:gd name="connsiteY9" fmla="*/ 936423 h 1123712"/>
              <a:gd name="connsiteX10" fmla="*/ 3393187 w 3580476"/>
              <a:gd name="connsiteY10" fmla="*/ 1123712 h 1123712"/>
              <a:gd name="connsiteX11" fmla="*/ 2752007 w 3580476"/>
              <a:gd name="connsiteY11" fmla="*/ 1123712 h 1123712"/>
              <a:gd name="connsiteX12" fmla="*/ 2174946 w 3580476"/>
              <a:gd name="connsiteY12" fmla="*/ 1123712 h 1123712"/>
              <a:gd name="connsiteX13" fmla="*/ 1629943 w 3580476"/>
              <a:gd name="connsiteY13" fmla="*/ 1123712 h 1123712"/>
              <a:gd name="connsiteX14" fmla="*/ 1052881 w 3580476"/>
              <a:gd name="connsiteY14" fmla="*/ 1123712 h 1123712"/>
              <a:gd name="connsiteX15" fmla="*/ 187289 w 3580476"/>
              <a:gd name="connsiteY15" fmla="*/ 1123712 h 1123712"/>
              <a:gd name="connsiteX16" fmla="*/ 0 w 3580476"/>
              <a:gd name="connsiteY16" fmla="*/ 936423 h 1123712"/>
              <a:gd name="connsiteX17" fmla="*/ 0 w 3580476"/>
              <a:gd name="connsiteY17" fmla="*/ 576839 h 1123712"/>
              <a:gd name="connsiteX18" fmla="*/ 0 w 3580476"/>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476" h="1123712" fill="none" extrusionOk="0">
                <a:moveTo>
                  <a:pt x="0" y="187289"/>
                </a:moveTo>
                <a:cubicBezTo>
                  <a:pt x="-4500" y="84037"/>
                  <a:pt x="93865" y="-18050"/>
                  <a:pt x="187289" y="0"/>
                </a:cubicBezTo>
                <a:cubicBezTo>
                  <a:pt x="448017" y="15697"/>
                  <a:pt x="602612" y="31353"/>
                  <a:pt x="860528" y="0"/>
                </a:cubicBezTo>
                <a:cubicBezTo>
                  <a:pt x="1118444" y="-31353"/>
                  <a:pt x="1169029" y="21418"/>
                  <a:pt x="1437589" y="0"/>
                </a:cubicBezTo>
                <a:cubicBezTo>
                  <a:pt x="1706149" y="-21418"/>
                  <a:pt x="1937633" y="-26649"/>
                  <a:pt x="2078769" y="0"/>
                </a:cubicBezTo>
                <a:cubicBezTo>
                  <a:pt x="2219905" y="26649"/>
                  <a:pt x="2468527" y="-25836"/>
                  <a:pt x="2623771" y="0"/>
                </a:cubicBezTo>
                <a:cubicBezTo>
                  <a:pt x="2779015" y="25836"/>
                  <a:pt x="3237753" y="-27617"/>
                  <a:pt x="3393187" y="0"/>
                </a:cubicBezTo>
                <a:cubicBezTo>
                  <a:pt x="3492984" y="7307"/>
                  <a:pt x="3575104" y="76725"/>
                  <a:pt x="3580476" y="187289"/>
                </a:cubicBezTo>
                <a:cubicBezTo>
                  <a:pt x="3598065" y="305721"/>
                  <a:pt x="3588051" y="415156"/>
                  <a:pt x="3580476" y="569347"/>
                </a:cubicBezTo>
                <a:cubicBezTo>
                  <a:pt x="3572901" y="723538"/>
                  <a:pt x="3581655" y="821441"/>
                  <a:pt x="3580476" y="936423"/>
                </a:cubicBezTo>
                <a:cubicBezTo>
                  <a:pt x="3574997" y="1056941"/>
                  <a:pt x="3492659" y="1111225"/>
                  <a:pt x="3393187" y="1123712"/>
                </a:cubicBezTo>
                <a:cubicBezTo>
                  <a:pt x="3233978" y="1116943"/>
                  <a:pt x="2969491" y="1112426"/>
                  <a:pt x="2752007" y="1123712"/>
                </a:cubicBezTo>
                <a:cubicBezTo>
                  <a:pt x="2534523" y="1134998"/>
                  <a:pt x="2393183" y="1127191"/>
                  <a:pt x="2174946" y="1123712"/>
                </a:cubicBezTo>
                <a:cubicBezTo>
                  <a:pt x="1956709" y="1120233"/>
                  <a:pt x="1752993" y="1145111"/>
                  <a:pt x="1629943" y="1123712"/>
                </a:cubicBezTo>
                <a:cubicBezTo>
                  <a:pt x="1506893" y="1102313"/>
                  <a:pt x="1307665" y="1137361"/>
                  <a:pt x="1052881" y="1123712"/>
                </a:cubicBezTo>
                <a:cubicBezTo>
                  <a:pt x="798097" y="1110063"/>
                  <a:pt x="408704" y="108812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580476" h="1123712" stroke="0" extrusionOk="0">
                <a:moveTo>
                  <a:pt x="0" y="187289"/>
                </a:moveTo>
                <a:cubicBezTo>
                  <a:pt x="-20924" y="70946"/>
                  <a:pt x="63659" y="7579"/>
                  <a:pt x="187289" y="0"/>
                </a:cubicBezTo>
                <a:cubicBezTo>
                  <a:pt x="341989" y="-25635"/>
                  <a:pt x="622433" y="-1814"/>
                  <a:pt x="892587" y="0"/>
                </a:cubicBezTo>
                <a:cubicBezTo>
                  <a:pt x="1162741" y="1814"/>
                  <a:pt x="1269582" y="18500"/>
                  <a:pt x="1501707" y="0"/>
                </a:cubicBezTo>
                <a:cubicBezTo>
                  <a:pt x="1733832" y="-18500"/>
                  <a:pt x="1919755" y="17667"/>
                  <a:pt x="2078769" y="0"/>
                </a:cubicBezTo>
                <a:cubicBezTo>
                  <a:pt x="2237783" y="-17667"/>
                  <a:pt x="2552521" y="16751"/>
                  <a:pt x="2752007" y="0"/>
                </a:cubicBezTo>
                <a:cubicBezTo>
                  <a:pt x="2951493" y="-16751"/>
                  <a:pt x="3177043" y="-24518"/>
                  <a:pt x="3393187" y="0"/>
                </a:cubicBezTo>
                <a:cubicBezTo>
                  <a:pt x="3510122" y="-21966"/>
                  <a:pt x="3574443" y="89154"/>
                  <a:pt x="3580476" y="187289"/>
                </a:cubicBezTo>
                <a:cubicBezTo>
                  <a:pt x="3570420" y="353797"/>
                  <a:pt x="3580827" y="462107"/>
                  <a:pt x="3580476" y="561856"/>
                </a:cubicBezTo>
                <a:cubicBezTo>
                  <a:pt x="3580125" y="661605"/>
                  <a:pt x="3573604" y="820210"/>
                  <a:pt x="3580476" y="936423"/>
                </a:cubicBezTo>
                <a:cubicBezTo>
                  <a:pt x="3559640" y="1038668"/>
                  <a:pt x="3499469" y="1115910"/>
                  <a:pt x="3393187" y="1123712"/>
                </a:cubicBezTo>
                <a:cubicBezTo>
                  <a:pt x="3156287" y="1098053"/>
                  <a:pt x="2968258" y="1152221"/>
                  <a:pt x="2719948" y="1123712"/>
                </a:cubicBezTo>
                <a:cubicBezTo>
                  <a:pt x="2471638" y="1095203"/>
                  <a:pt x="2202160" y="1111780"/>
                  <a:pt x="2014651" y="1123712"/>
                </a:cubicBezTo>
                <a:cubicBezTo>
                  <a:pt x="1827142" y="1135644"/>
                  <a:pt x="1525217" y="1129812"/>
                  <a:pt x="1309353" y="1123712"/>
                </a:cubicBezTo>
                <a:cubicBezTo>
                  <a:pt x="1093489" y="1117612"/>
                  <a:pt x="466574" y="11476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Alternate option for submitting assignments</a:t>
            </a:r>
            <a:r>
              <a:rPr lang="en-US">
                <a:solidFill>
                  <a:schemeClr val="bg1"/>
                </a:solidFill>
                <a:latin typeface="Segoe UI" panose="020B0502040204020203" pitchFamily="34" charset="0"/>
                <a:cs typeface="Segoe UI" panose="020B0502040204020203" pitchFamily="34" charset="0"/>
              </a:rPr>
              <a:t>: Select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in the left panel.</a:t>
            </a:r>
          </a:p>
        </p:txBody>
      </p:sp>
      <p:sp>
        <p:nvSpPr>
          <p:cNvPr id="14" name="Right Arrow 13">
            <a:extLst>
              <a:ext uri="{FF2B5EF4-FFF2-40B4-BE49-F238E27FC236}">
                <a16:creationId xmlns:a16="http://schemas.microsoft.com/office/drawing/2014/main" id="{3EDBE9A5-2E09-7840-8438-180C271D3DCE}"/>
              </a:ext>
            </a:extLst>
          </p:cNvPr>
          <p:cNvSpPr/>
          <p:nvPr/>
        </p:nvSpPr>
        <p:spPr>
          <a:xfrm rot="8506247" flipH="1">
            <a:off x="1529488" y="1829861"/>
            <a:ext cx="732664" cy="335091"/>
          </a:xfrm>
          <a:prstGeom prst="rightArrow">
            <a:avLst>
              <a:gd name="adj1" fmla="val 49410"/>
              <a:gd name="adj2" fmla="val 102095"/>
            </a:avLst>
          </a:prstGeom>
          <a:solidFill>
            <a:schemeClr val="tx1"/>
          </a:solidFill>
          <a:ln w="63500">
            <a:gradFill>
              <a:gsLst>
                <a:gs pos="78000">
                  <a:srgbClr val="FFFF00"/>
                </a:gs>
                <a:gs pos="9000">
                  <a:srgbClr val="E73786"/>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4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773C993-877B-4EBD-A487-AE4C876887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545" y="480055"/>
            <a:ext cx="7738967" cy="5175901"/>
          </a:xfrm>
          <a:prstGeom prst="rect">
            <a:avLst/>
          </a:prstGeom>
        </p:spPr>
      </p:pic>
      <p:pic>
        <p:nvPicPr>
          <p:cNvPr id="9" name="laptop">
            <a:extLst>
              <a:ext uri="{FF2B5EF4-FFF2-40B4-BE49-F238E27FC236}">
                <a16:creationId xmlns:a16="http://schemas.microsoft.com/office/drawing/2014/main" id="{4E800523-FF37-2947-BDD4-DE82F89F7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D9DE78DF-7845-C04B-A967-DA56F575C170}"/>
              </a:ext>
            </a:extLst>
          </p:cNvPr>
          <p:cNvSpPr txBox="1"/>
          <p:nvPr/>
        </p:nvSpPr>
        <p:spPr>
          <a:xfrm>
            <a:off x="2925032" y="3737463"/>
            <a:ext cx="1838729" cy="510778"/>
          </a:xfrm>
          <a:custGeom>
            <a:avLst/>
            <a:gdLst>
              <a:gd name="connsiteX0" fmla="*/ 0 w 1838729"/>
              <a:gd name="connsiteY0" fmla="*/ 85131 h 510778"/>
              <a:gd name="connsiteX1" fmla="*/ 85131 w 1838729"/>
              <a:gd name="connsiteY1" fmla="*/ 0 h 510778"/>
              <a:gd name="connsiteX2" fmla="*/ 657971 w 1838729"/>
              <a:gd name="connsiteY2" fmla="*/ 0 h 510778"/>
              <a:gd name="connsiteX3" fmla="*/ 1214127 w 1838729"/>
              <a:gd name="connsiteY3" fmla="*/ 0 h 510778"/>
              <a:gd name="connsiteX4" fmla="*/ 1753598 w 1838729"/>
              <a:gd name="connsiteY4" fmla="*/ 0 h 510778"/>
              <a:gd name="connsiteX5" fmla="*/ 1838729 w 1838729"/>
              <a:gd name="connsiteY5" fmla="*/ 85131 h 510778"/>
              <a:gd name="connsiteX6" fmla="*/ 1838729 w 1838729"/>
              <a:gd name="connsiteY6" fmla="*/ 425647 h 510778"/>
              <a:gd name="connsiteX7" fmla="*/ 1753598 w 1838729"/>
              <a:gd name="connsiteY7" fmla="*/ 510778 h 510778"/>
              <a:gd name="connsiteX8" fmla="*/ 1180758 w 1838729"/>
              <a:gd name="connsiteY8" fmla="*/ 510778 h 510778"/>
              <a:gd name="connsiteX9" fmla="*/ 674656 w 1838729"/>
              <a:gd name="connsiteY9" fmla="*/ 510778 h 510778"/>
              <a:gd name="connsiteX10" fmla="*/ 85131 w 1838729"/>
              <a:gd name="connsiteY10" fmla="*/ 510778 h 510778"/>
              <a:gd name="connsiteX11" fmla="*/ 0 w 1838729"/>
              <a:gd name="connsiteY11" fmla="*/ 425647 h 510778"/>
              <a:gd name="connsiteX12" fmla="*/ 0 w 1838729"/>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729" h="510778" fill="none" extrusionOk="0">
                <a:moveTo>
                  <a:pt x="0" y="85131"/>
                </a:moveTo>
                <a:cubicBezTo>
                  <a:pt x="-2925" y="38594"/>
                  <a:pt x="35492" y="-1809"/>
                  <a:pt x="85131" y="0"/>
                </a:cubicBezTo>
                <a:cubicBezTo>
                  <a:pt x="206257" y="-8041"/>
                  <a:pt x="429922" y="-15478"/>
                  <a:pt x="657971" y="0"/>
                </a:cubicBezTo>
                <a:cubicBezTo>
                  <a:pt x="886020" y="15478"/>
                  <a:pt x="989693" y="9150"/>
                  <a:pt x="1214127" y="0"/>
                </a:cubicBezTo>
                <a:cubicBezTo>
                  <a:pt x="1438561" y="-9150"/>
                  <a:pt x="1528196" y="16700"/>
                  <a:pt x="1753598" y="0"/>
                </a:cubicBezTo>
                <a:cubicBezTo>
                  <a:pt x="1799118" y="62"/>
                  <a:pt x="1843128" y="30185"/>
                  <a:pt x="1838729" y="85131"/>
                </a:cubicBezTo>
                <a:cubicBezTo>
                  <a:pt x="1854201" y="200834"/>
                  <a:pt x="1855718" y="262986"/>
                  <a:pt x="1838729" y="425647"/>
                </a:cubicBezTo>
                <a:cubicBezTo>
                  <a:pt x="1839705" y="474597"/>
                  <a:pt x="1795270" y="513597"/>
                  <a:pt x="1753598" y="510778"/>
                </a:cubicBezTo>
                <a:cubicBezTo>
                  <a:pt x="1483675" y="519500"/>
                  <a:pt x="1394659" y="493968"/>
                  <a:pt x="1180758" y="510778"/>
                </a:cubicBezTo>
                <a:cubicBezTo>
                  <a:pt x="966857" y="527588"/>
                  <a:pt x="833358" y="530012"/>
                  <a:pt x="674656" y="510778"/>
                </a:cubicBezTo>
                <a:cubicBezTo>
                  <a:pt x="515954" y="491544"/>
                  <a:pt x="317336" y="500854"/>
                  <a:pt x="85131" y="510778"/>
                </a:cubicBezTo>
                <a:cubicBezTo>
                  <a:pt x="42861" y="512439"/>
                  <a:pt x="3014" y="482815"/>
                  <a:pt x="0" y="425647"/>
                </a:cubicBezTo>
                <a:cubicBezTo>
                  <a:pt x="14431" y="265973"/>
                  <a:pt x="-10221" y="203937"/>
                  <a:pt x="0" y="85131"/>
                </a:cubicBezTo>
                <a:close/>
              </a:path>
              <a:path w="1838729" h="510778" stroke="0" extrusionOk="0">
                <a:moveTo>
                  <a:pt x="0" y="85131"/>
                </a:moveTo>
                <a:cubicBezTo>
                  <a:pt x="-2913" y="36317"/>
                  <a:pt x="34629" y="1308"/>
                  <a:pt x="85131" y="0"/>
                </a:cubicBezTo>
                <a:cubicBezTo>
                  <a:pt x="331818" y="8079"/>
                  <a:pt x="482929" y="-27287"/>
                  <a:pt x="674656" y="0"/>
                </a:cubicBezTo>
                <a:cubicBezTo>
                  <a:pt x="866383" y="27287"/>
                  <a:pt x="1100728" y="-1952"/>
                  <a:pt x="1214127" y="0"/>
                </a:cubicBezTo>
                <a:cubicBezTo>
                  <a:pt x="1327526" y="1952"/>
                  <a:pt x="1492084" y="-16446"/>
                  <a:pt x="1753598" y="0"/>
                </a:cubicBezTo>
                <a:cubicBezTo>
                  <a:pt x="1799867" y="-2409"/>
                  <a:pt x="1841733" y="26996"/>
                  <a:pt x="1838729" y="85131"/>
                </a:cubicBezTo>
                <a:cubicBezTo>
                  <a:pt x="1835617" y="166552"/>
                  <a:pt x="1839118" y="276081"/>
                  <a:pt x="1838729" y="425647"/>
                </a:cubicBezTo>
                <a:cubicBezTo>
                  <a:pt x="1838251" y="468103"/>
                  <a:pt x="1797715" y="514808"/>
                  <a:pt x="1753598" y="510778"/>
                </a:cubicBezTo>
                <a:cubicBezTo>
                  <a:pt x="1624422" y="522930"/>
                  <a:pt x="1352421" y="511040"/>
                  <a:pt x="1230812" y="510778"/>
                </a:cubicBezTo>
                <a:cubicBezTo>
                  <a:pt x="1109203" y="510516"/>
                  <a:pt x="797774" y="504361"/>
                  <a:pt x="674656" y="510778"/>
                </a:cubicBezTo>
                <a:cubicBezTo>
                  <a:pt x="551538" y="517195"/>
                  <a:pt x="346979" y="52036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a class.</a:t>
            </a:r>
          </a:p>
        </p:txBody>
      </p:sp>
      <p:sp>
        <p:nvSpPr>
          <p:cNvPr id="13" name="Right Arrow 12">
            <a:extLst>
              <a:ext uri="{FF2B5EF4-FFF2-40B4-BE49-F238E27FC236}">
                <a16:creationId xmlns:a16="http://schemas.microsoft.com/office/drawing/2014/main" id="{4F17247E-4F69-C743-84B2-443A7D6DF5F7}"/>
              </a:ext>
            </a:extLst>
          </p:cNvPr>
          <p:cNvSpPr/>
          <p:nvPr/>
        </p:nvSpPr>
        <p:spPr>
          <a:xfrm rot="8712102" flipH="1">
            <a:off x="3874501" y="313199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5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7BAA53-73B9-4498-9179-22EA985848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031" y="453669"/>
            <a:ext cx="7821824" cy="5231316"/>
          </a:xfrm>
          <a:prstGeom prst="rect">
            <a:avLst/>
          </a:prstGeom>
        </p:spPr>
      </p:pic>
      <p:pic>
        <p:nvPicPr>
          <p:cNvPr id="10" name="laptop">
            <a:extLst>
              <a:ext uri="{FF2B5EF4-FFF2-40B4-BE49-F238E27FC236}">
                <a16:creationId xmlns:a16="http://schemas.microsoft.com/office/drawing/2014/main" id="{A0867397-A238-BE47-9301-0FC6AEBCB4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075BCF67-B23F-FB4F-AFA7-2AF7DCFF669D}"/>
              </a:ext>
            </a:extLst>
          </p:cNvPr>
          <p:cNvSpPr txBox="1"/>
          <p:nvPr/>
        </p:nvSpPr>
        <p:spPr>
          <a:xfrm>
            <a:off x="406941" y="2876183"/>
            <a:ext cx="2163981" cy="510778"/>
          </a:xfrm>
          <a:custGeom>
            <a:avLst/>
            <a:gdLst>
              <a:gd name="connsiteX0" fmla="*/ 0 w 2163981"/>
              <a:gd name="connsiteY0" fmla="*/ 85131 h 510778"/>
              <a:gd name="connsiteX1" fmla="*/ 85131 w 2163981"/>
              <a:gd name="connsiteY1" fmla="*/ 0 h 510778"/>
              <a:gd name="connsiteX2" fmla="*/ 769641 w 2163981"/>
              <a:gd name="connsiteY2" fmla="*/ 0 h 510778"/>
              <a:gd name="connsiteX3" fmla="*/ 1434214 w 2163981"/>
              <a:gd name="connsiteY3" fmla="*/ 0 h 510778"/>
              <a:gd name="connsiteX4" fmla="*/ 2078850 w 2163981"/>
              <a:gd name="connsiteY4" fmla="*/ 0 h 510778"/>
              <a:gd name="connsiteX5" fmla="*/ 2163981 w 2163981"/>
              <a:gd name="connsiteY5" fmla="*/ 85131 h 510778"/>
              <a:gd name="connsiteX6" fmla="*/ 2163981 w 2163981"/>
              <a:gd name="connsiteY6" fmla="*/ 425647 h 510778"/>
              <a:gd name="connsiteX7" fmla="*/ 2078850 w 2163981"/>
              <a:gd name="connsiteY7" fmla="*/ 510778 h 510778"/>
              <a:gd name="connsiteX8" fmla="*/ 1394340 w 2163981"/>
              <a:gd name="connsiteY8" fmla="*/ 510778 h 510778"/>
              <a:gd name="connsiteX9" fmla="*/ 789578 w 2163981"/>
              <a:gd name="connsiteY9" fmla="*/ 510778 h 510778"/>
              <a:gd name="connsiteX10" fmla="*/ 85131 w 2163981"/>
              <a:gd name="connsiteY10" fmla="*/ 510778 h 510778"/>
              <a:gd name="connsiteX11" fmla="*/ 0 w 2163981"/>
              <a:gd name="connsiteY11" fmla="*/ 425647 h 510778"/>
              <a:gd name="connsiteX12" fmla="*/ 0 w 2163981"/>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981" h="510778" fill="none" extrusionOk="0">
                <a:moveTo>
                  <a:pt x="0" y="85131"/>
                </a:moveTo>
                <a:cubicBezTo>
                  <a:pt x="-2925" y="38594"/>
                  <a:pt x="35492" y="-1809"/>
                  <a:pt x="85131" y="0"/>
                </a:cubicBezTo>
                <a:cubicBezTo>
                  <a:pt x="327518" y="7831"/>
                  <a:pt x="489176" y="-32481"/>
                  <a:pt x="769641" y="0"/>
                </a:cubicBezTo>
                <a:cubicBezTo>
                  <a:pt x="1050106" y="32481"/>
                  <a:pt x="1160388" y="-11726"/>
                  <a:pt x="1434214" y="0"/>
                </a:cubicBezTo>
                <a:cubicBezTo>
                  <a:pt x="1708040" y="11726"/>
                  <a:pt x="1785650" y="15423"/>
                  <a:pt x="2078850" y="0"/>
                </a:cubicBezTo>
                <a:cubicBezTo>
                  <a:pt x="2124370" y="62"/>
                  <a:pt x="2168380" y="30185"/>
                  <a:pt x="2163981" y="85131"/>
                </a:cubicBezTo>
                <a:cubicBezTo>
                  <a:pt x="2179453" y="200834"/>
                  <a:pt x="2180970" y="262986"/>
                  <a:pt x="2163981" y="425647"/>
                </a:cubicBezTo>
                <a:cubicBezTo>
                  <a:pt x="2164957" y="474597"/>
                  <a:pt x="2120522" y="513597"/>
                  <a:pt x="2078850" y="510778"/>
                </a:cubicBezTo>
                <a:cubicBezTo>
                  <a:pt x="1775048" y="534108"/>
                  <a:pt x="1683184" y="488205"/>
                  <a:pt x="1394340" y="510778"/>
                </a:cubicBezTo>
                <a:cubicBezTo>
                  <a:pt x="1105496" y="533352"/>
                  <a:pt x="934714" y="512211"/>
                  <a:pt x="789578" y="510778"/>
                </a:cubicBezTo>
                <a:cubicBezTo>
                  <a:pt x="644442" y="509345"/>
                  <a:pt x="356564" y="492508"/>
                  <a:pt x="85131" y="510778"/>
                </a:cubicBezTo>
                <a:cubicBezTo>
                  <a:pt x="42861" y="512439"/>
                  <a:pt x="3014" y="482815"/>
                  <a:pt x="0" y="425647"/>
                </a:cubicBezTo>
                <a:cubicBezTo>
                  <a:pt x="14431" y="265973"/>
                  <a:pt x="-10221" y="203937"/>
                  <a:pt x="0" y="85131"/>
                </a:cubicBezTo>
                <a:close/>
              </a:path>
              <a:path w="2163981" h="510778" stroke="0" extrusionOk="0">
                <a:moveTo>
                  <a:pt x="0" y="85131"/>
                </a:moveTo>
                <a:cubicBezTo>
                  <a:pt x="-2913" y="36317"/>
                  <a:pt x="34629" y="1308"/>
                  <a:pt x="85131" y="0"/>
                </a:cubicBezTo>
                <a:cubicBezTo>
                  <a:pt x="396651" y="32487"/>
                  <a:pt x="644778" y="16070"/>
                  <a:pt x="789578" y="0"/>
                </a:cubicBezTo>
                <a:cubicBezTo>
                  <a:pt x="934378" y="-16070"/>
                  <a:pt x="1272660" y="-8422"/>
                  <a:pt x="1434214" y="0"/>
                </a:cubicBezTo>
                <a:cubicBezTo>
                  <a:pt x="1595768" y="8422"/>
                  <a:pt x="1809796" y="-24182"/>
                  <a:pt x="2078850" y="0"/>
                </a:cubicBezTo>
                <a:cubicBezTo>
                  <a:pt x="2125119" y="-2409"/>
                  <a:pt x="2166985" y="26996"/>
                  <a:pt x="2163981" y="85131"/>
                </a:cubicBezTo>
                <a:cubicBezTo>
                  <a:pt x="2160869" y="166552"/>
                  <a:pt x="2164370" y="276081"/>
                  <a:pt x="2163981" y="425647"/>
                </a:cubicBezTo>
                <a:cubicBezTo>
                  <a:pt x="2163503" y="468103"/>
                  <a:pt x="2122967" y="514808"/>
                  <a:pt x="2078850" y="510778"/>
                </a:cubicBezTo>
                <a:cubicBezTo>
                  <a:pt x="1883208" y="540920"/>
                  <a:pt x="1647633" y="490784"/>
                  <a:pt x="1454151" y="510778"/>
                </a:cubicBezTo>
                <a:cubicBezTo>
                  <a:pt x="1260669" y="530772"/>
                  <a:pt x="1023730" y="503908"/>
                  <a:pt x="789578" y="510778"/>
                </a:cubicBezTo>
                <a:cubicBezTo>
                  <a:pt x="555426" y="517648"/>
                  <a:pt x="387112" y="52712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assignment</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B539AADF-9C28-B046-98D9-F3D8284C01A1}"/>
              </a:ext>
            </a:extLst>
          </p:cNvPr>
          <p:cNvSpPr/>
          <p:nvPr/>
        </p:nvSpPr>
        <p:spPr>
          <a:xfrm rot="8712102" flipH="1">
            <a:off x="2128188" y="22903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653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DE9C9D-86F4-449B-A740-C42F71AE94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7980" y="478971"/>
            <a:ext cx="7743002" cy="5170267"/>
          </a:xfrm>
          <a:prstGeom prst="rect">
            <a:avLst/>
          </a:prstGeom>
        </p:spPr>
      </p:pic>
      <p:pic>
        <p:nvPicPr>
          <p:cNvPr id="9" name="laptop">
            <a:extLst>
              <a:ext uri="{FF2B5EF4-FFF2-40B4-BE49-F238E27FC236}">
                <a16:creationId xmlns:a16="http://schemas.microsoft.com/office/drawing/2014/main" id="{BD58E00F-0A1F-1C46-8132-7C94FD2BD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343F304-0A51-4349-B6E6-B4EBB85E6386}"/>
              </a:ext>
            </a:extLst>
          </p:cNvPr>
          <p:cNvSpPr txBox="1"/>
          <p:nvPr/>
        </p:nvSpPr>
        <p:spPr>
          <a:xfrm>
            <a:off x="341208" y="3702176"/>
            <a:ext cx="4237630" cy="510778"/>
          </a:xfrm>
          <a:custGeom>
            <a:avLst/>
            <a:gdLst>
              <a:gd name="connsiteX0" fmla="*/ 0 w 4237630"/>
              <a:gd name="connsiteY0" fmla="*/ 85131 h 510778"/>
              <a:gd name="connsiteX1" fmla="*/ 85131 w 4237630"/>
              <a:gd name="connsiteY1" fmla="*/ 0 h 510778"/>
              <a:gd name="connsiteX2" fmla="*/ 803699 w 4237630"/>
              <a:gd name="connsiteY2" fmla="*/ 0 h 510778"/>
              <a:gd name="connsiteX3" fmla="*/ 1400247 w 4237630"/>
              <a:gd name="connsiteY3" fmla="*/ 0 h 510778"/>
              <a:gd name="connsiteX4" fmla="*/ 2078141 w 4237630"/>
              <a:gd name="connsiteY4" fmla="*/ 0 h 510778"/>
              <a:gd name="connsiteX5" fmla="*/ 2634015 w 4237630"/>
              <a:gd name="connsiteY5" fmla="*/ 0 h 510778"/>
              <a:gd name="connsiteX6" fmla="*/ 3189889 w 4237630"/>
              <a:gd name="connsiteY6" fmla="*/ 0 h 510778"/>
              <a:gd name="connsiteX7" fmla="*/ 4152499 w 4237630"/>
              <a:gd name="connsiteY7" fmla="*/ 0 h 510778"/>
              <a:gd name="connsiteX8" fmla="*/ 4237630 w 4237630"/>
              <a:gd name="connsiteY8" fmla="*/ 85131 h 510778"/>
              <a:gd name="connsiteX9" fmla="*/ 4237630 w 4237630"/>
              <a:gd name="connsiteY9" fmla="*/ 425647 h 510778"/>
              <a:gd name="connsiteX10" fmla="*/ 4152499 w 4237630"/>
              <a:gd name="connsiteY10" fmla="*/ 510778 h 510778"/>
              <a:gd name="connsiteX11" fmla="*/ 3474604 w 4237630"/>
              <a:gd name="connsiteY11" fmla="*/ 510778 h 510778"/>
              <a:gd name="connsiteX12" fmla="*/ 2878057 w 4237630"/>
              <a:gd name="connsiteY12" fmla="*/ 510778 h 510778"/>
              <a:gd name="connsiteX13" fmla="*/ 2322183 w 4237630"/>
              <a:gd name="connsiteY13" fmla="*/ 510778 h 510778"/>
              <a:gd name="connsiteX14" fmla="*/ 1725636 w 4237630"/>
              <a:gd name="connsiteY14" fmla="*/ 510778 h 510778"/>
              <a:gd name="connsiteX15" fmla="*/ 1007068 w 4237630"/>
              <a:gd name="connsiteY15" fmla="*/ 510778 h 510778"/>
              <a:gd name="connsiteX16" fmla="*/ 85131 w 4237630"/>
              <a:gd name="connsiteY16" fmla="*/ 510778 h 510778"/>
              <a:gd name="connsiteX17" fmla="*/ 0 w 4237630"/>
              <a:gd name="connsiteY17" fmla="*/ 425647 h 510778"/>
              <a:gd name="connsiteX18" fmla="*/ 0 w 4237630"/>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7630" h="510778" fill="none" extrusionOk="0">
                <a:moveTo>
                  <a:pt x="0" y="85131"/>
                </a:moveTo>
                <a:cubicBezTo>
                  <a:pt x="-1497" y="38176"/>
                  <a:pt x="42513" y="-7929"/>
                  <a:pt x="85131" y="0"/>
                </a:cubicBezTo>
                <a:cubicBezTo>
                  <a:pt x="263478" y="27256"/>
                  <a:pt x="619318" y="459"/>
                  <a:pt x="803699" y="0"/>
                </a:cubicBezTo>
                <a:cubicBezTo>
                  <a:pt x="988080" y="-459"/>
                  <a:pt x="1134039" y="-16244"/>
                  <a:pt x="1400247" y="0"/>
                </a:cubicBezTo>
                <a:cubicBezTo>
                  <a:pt x="1666455" y="16244"/>
                  <a:pt x="1876135" y="1725"/>
                  <a:pt x="2078141" y="0"/>
                </a:cubicBezTo>
                <a:cubicBezTo>
                  <a:pt x="2280147" y="-1725"/>
                  <a:pt x="2468731" y="-4251"/>
                  <a:pt x="2634015" y="0"/>
                </a:cubicBezTo>
                <a:cubicBezTo>
                  <a:pt x="2799299" y="4251"/>
                  <a:pt x="3037004" y="6597"/>
                  <a:pt x="3189889" y="0"/>
                </a:cubicBezTo>
                <a:cubicBezTo>
                  <a:pt x="3342774" y="-6597"/>
                  <a:pt x="3688161" y="13773"/>
                  <a:pt x="4152499" y="0"/>
                </a:cubicBezTo>
                <a:cubicBezTo>
                  <a:pt x="4204263" y="1661"/>
                  <a:pt x="4240644" y="48265"/>
                  <a:pt x="4237630" y="85131"/>
                </a:cubicBezTo>
                <a:cubicBezTo>
                  <a:pt x="4223199" y="244805"/>
                  <a:pt x="4247851" y="306841"/>
                  <a:pt x="4237630" y="425647"/>
                </a:cubicBezTo>
                <a:cubicBezTo>
                  <a:pt x="4235729" y="478590"/>
                  <a:pt x="4197511" y="504465"/>
                  <a:pt x="4152499" y="510778"/>
                </a:cubicBezTo>
                <a:cubicBezTo>
                  <a:pt x="3862878" y="513503"/>
                  <a:pt x="3808711" y="515770"/>
                  <a:pt x="3474604" y="510778"/>
                </a:cubicBezTo>
                <a:cubicBezTo>
                  <a:pt x="3140497" y="505786"/>
                  <a:pt x="3138453" y="522124"/>
                  <a:pt x="2878057" y="510778"/>
                </a:cubicBezTo>
                <a:cubicBezTo>
                  <a:pt x="2617661" y="499432"/>
                  <a:pt x="2570705" y="486925"/>
                  <a:pt x="2322183" y="510778"/>
                </a:cubicBezTo>
                <a:cubicBezTo>
                  <a:pt x="2073661" y="534631"/>
                  <a:pt x="1938990" y="489839"/>
                  <a:pt x="1725636" y="510778"/>
                </a:cubicBezTo>
                <a:cubicBezTo>
                  <a:pt x="1512282" y="531717"/>
                  <a:pt x="1318768" y="495288"/>
                  <a:pt x="1007068" y="510778"/>
                </a:cubicBezTo>
                <a:cubicBezTo>
                  <a:pt x="695368" y="526268"/>
                  <a:pt x="396112" y="480087"/>
                  <a:pt x="85131" y="510778"/>
                </a:cubicBezTo>
                <a:cubicBezTo>
                  <a:pt x="40967" y="510869"/>
                  <a:pt x="5138" y="477988"/>
                  <a:pt x="0" y="425647"/>
                </a:cubicBezTo>
                <a:cubicBezTo>
                  <a:pt x="14737" y="356849"/>
                  <a:pt x="-5753" y="244007"/>
                  <a:pt x="0" y="85131"/>
                </a:cubicBezTo>
                <a:close/>
              </a:path>
              <a:path w="4237630" h="510778" stroke="0" extrusionOk="0">
                <a:moveTo>
                  <a:pt x="0" y="85131"/>
                </a:moveTo>
                <a:cubicBezTo>
                  <a:pt x="-2913" y="36317"/>
                  <a:pt x="34629" y="1308"/>
                  <a:pt x="85131" y="0"/>
                </a:cubicBezTo>
                <a:cubicBezTo>
                  <a:pt x="458332" y="13157"/>
                  <a:pt x="594212" y="-20061"/>
                  <a:pt x="844373" y="0"/>
                </a:cubicBezTo>
                <a:cubicBezTo>
                  <a:pt x="1094534" y="20061"/>
                  <a:pt x="1183324" y="-14486"/>
                  <a:pt x="1481594" y="0"/>
                </a:cubicBezTo>
                <a:cubicBezTo>
                  <a:pt x="1779864" y="14486"/>
                  <a:pt x="1910740" y="-11041"/>
                  <a:pt x="2078141" y="0"/>
                </a:cubicBezTo>
                <a:cubicBezTo>
                  <a:pt x="2245542" y="11041"/>
                  <a:pt x="2631510" y="-23612"/>
                  <a:pt x="2796710" y="0"/>
                </a:cubicBezTo>
                <a:cubicBezTo>
                  <a:pt x="2961910" y="23612"/>
                  <a:pt x="3134479" y="-849"/>
                  <a:pt x="3433931" y="0"/>
                </a:cubicBezTo>
                <a:cubicBezTo>
                  <a:pt x="3733383" y="849"/>
                  <a:pt x="4008628" y="-30727"/>
                  <a:pt x="4152499" y="0"/>
                </a:cubicBezTo>
                <a:cubicBezTo>
                  <a:pt x="4199038" y="-4561"/>
                  <a:pt x="4234730" y="42144"/>
                  <a:pt x="4237630" y="85131"/>
                </a:cubicBezTo>
                <a:cubicBezTo>
                  <a:pt x="4226787" y="250599"/>
                  <a:pt x="4230628" y="307782"/>
                  <a:pt x="4237630" y="425647"/>
                </a:cubicBezTo>
                <a:cubicBezTo>
                  <a:pt x="4231620" y="472320"/>
                  <a:pt x="4201538" y="505233"/>
                  <a:pt x="4152499" y="510778"/>
                </a:cubicBezTo>
                <a:cubicBezTo>
                  <a:pt x="3941366" y="487080"/>
                  <a:pt x="3637884" y="498819"/>
                  <a:pt x="3433931" y="510778"/>
                </a:cubicBezTo>
                <a:cubicBezTo>
                  <a:pt x="3229978" y="522737"/>
                  <a:pt x="3028745" y="532538"/>
                  <a:pt x="2674689" y="510778"/>
                </a:cubicBezTo>
                <a:cubicBezTo>
                  <a:pt x="2320633" y="489018"/>
                  <a:pt x="2236247" y="521810"/>
                  <a:pt x="1915447" y="510778"/>
                </a:cubicBezTo>
                <a:cubicBezTo>
                  <a:pt x="1594647" y="499746"/>
                  <a:pt x="1508835" y="523504"/>
                  <a:pt x="1318899" y="510778"/>
                </a:cubicBezTo>
                <a:cubicBezTo>
                  <a:pt x="1128963" y="498052"/>
                  <a:pt x="347038" y="52323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36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To upload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3" name="Right Arrow 12">
            <a:extLst>
              <a:ext uri="{FF2B5EF4-FFF2-40B4-BE49-F238E27FC236}">
                <a16:creationId xmlns:a16="http://schemas.microsoft.com/office/drawing/2014/main" id="{B80660D8-101E-344C-98BD-4EDAB0E68183}"/>
              </a:ext>
            </a:extLst>
          </p:cNvPr>
          <p:cNvSpPr/>
          <p:nvPr/>
        </p:nvSpPr>
        <p:spPr>
          <a:xfrm rot="4195938" flipH="1">
            <a:off x="2996296" y="290384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2D0C289-C313-6949-9199-2F8AAECE6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000" y="508001"/>
            <a:ext cx="7738238" cy="5167086"/>
          </a:xfrm>
          <a:prstGeom prst="rect">
            <a:avLst/>
          </a:prstGeom>
        </p:spPr>
      </p:pic>
      <p:pic>
        <p:nvPicPr>
          <p:cNvPr id="9" name="laptop">
            <a:extLst>
              <a:ext uri="{FF2B5EF4-FFF2-40B4-BE49-F238E27FC236}">
                <a16:creationId xmlns:a16="http://schemas.microsoft.com/office/drawing/2014/main" id="{3AFFCFEC-7C06-2F48-97BC-1E1C1C100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A5607E0-24DB-F546-B989-877B2F5BEF43}"/>
              </a:ext>
            </a:extLst>
          </p:cNvPr>
          <p:cNvSpPr txBox="1"/>
          <p:nvPr/>
        </p:nvSpPr>
        <p:spPr>
          <a:xfrm>
            <a:off x="1476202" y="2867144"/>
            <a:ext cx="3811118" cy="1123712"/>
          </a:xfrm>
          <a:custGeom>
            <a:avLst/>
            <a:gdLst>
              <a:gd name="connsiteX0" fmla="*/ 0 w 3811118"/>
              <a:gd name="connsiteY0" fmla="*/ 187289 h 1123712"/>
              <a:gd name="connsiteX1" fmla="*/ 187289 w 3811118"/>
              <a:gd name="connsiteY1" fmla="*/ 0 h 1123712"/>
              <a:gd name="connsiteX2" fmla="*/ 908962 w 3811118"/>
              <a:gd name="connsiteY2" fmla="*/ 0 h 1123712"/>
              <a:gd name="connsiteX3" fmla="*/ 1527540 w 3811118"/>
              <a:gd name="connsiteY3" fmla="*/ 0 h 1123712"/>
              <a:gd name="connsiteX4" fmla="*/ 2214848 w 3811118"/>
              <a:gd name="connsiteY4" fmla="*/ 0 h 1123712"/>
              <a:gd name="connsiteX5" fmla="*/ 2799059 w 3811118"/>
              <a:gd name="connsiteY5" fmla="*/ 0 h 1123712"/>
              <a:gd name="connsiteX6" fmla="*/ 3623829 w 3811118"/>
              <a:gd name="connsiteY6" fmla="*/ 0 h 1123712"/>
              <a:gd name="connsiteX7" fmla="*/ 3811118 w 3811118"/>
              <a:gd name="connsiteY7" fmla="*/ 187289 h 1123712"/>
              <a:gd name="connsiteX8" fmla="*/ 3811118 w 3811118"/>
              <a:gd name="connsiteY8" fmla="*/ 569347 h 1123712"/>
              <a:gd name="connsiteX9" fmla="*/ 3811118 w 3811118"/>
              <a:gd name="connsiteY9" fmla="*/ 936423 h 1123712"/>
              <a:gd name="connsiteX10" fmla="*/ 3623829 w 3811118"/>
              <a:gd name="connsiteY10" fmla="*/ 1123712 h 1123712"/>
              <a:gd name="connsiteX11" fmla="*/ 2936521 w 3811118"/>
              <a:gd name="connsiteY11" fmla="*/ 1123712 h 1123712"/>
              <a:gd name="connsiteX12" fmla="*/ 2317944 w 3811118"/>
              <a:gd name="connsiteY12" fmla="*/ 1123712 h 1123712"/>
              <a:gd name="connsiteX13" fmla="*/ 1733732 w 3811118"/>
              <a:gd name="connsiteY13" fmla="*/ 1123712 h 1123712"/>
              <a:gd name="connsiteX14" fmla="*/ 1115155 w 3811118"/>
              <a:gd name="connsiteY14" fmla="*/ 1123712 h 1123712"/>
              <a:gd name="connsiteX15" fmla="*/ 187289 w 3811118"/>
              <a:gd name="connsiteY15" fmla="*/ 1123712 h 1123712"/>
              <a:gd name="connsiteX16" fmla="*/ 0 w 3811118"/>
              <a:gd name="connsiteY16" fmla="*/ 936423 h 1123712"/>
              <a:gd name="connsiteX17" fmla="*/ 0 w 3811118"/>
              <a:gd name="connsiteY17" fmla="*/ 576839 h 1123712"/>
              <a:gd name="connsiteX18" fmla="*/ 0 w 3811118"/>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1118" h="1123712" fill="none" extrusionOk="0">
                <a:moveTo>
                  <a:pt x="0" y="187289"/>
                </a:moveTo>
                <a:cubicBezTo>
                  <a:pt x="-4500" y="84037"/>
                  <a:pt x="93865" y="-18050"/>
                  <a:pt x="187289" y="0"/>
                </a:cubicBezTo>
                <a:cubicBezTo>
                  <a:pt x="350280" y="-17591"/>
                  <a:pt x="571842" y="13212"/>
                  <a:pt x="908962" y="0"/>
                </a:cubicBezTo>
                <a:cubicBezTo>
                  <a:pt x="1246082" y="-13212"/>
                  <a:pt x="1331009" y="-21915"/>
                  <a:pt x="1527540" y="0"/>
                </a:cubicBezTo>
                <a:cubicBezTo>
                  <a:pt x="1724071" y="21915"/>
                  <a:pt x="2074512" y="-27021"/>
                  <a:pt x="2214848" y="0"/>
                </a:cubicBezTo>
                <a:cubicBezTo>
                  <a:pt x="2355184" y="27021"/>
                  <a:pt x="2521951" y="-20902"/>
                  <a:pt x="2799059" y="0"/>
                </a:cubicBezTo>
                <a:cubicBezTo>
                  <a:pt x="3076167" y="20902"/>
                  <a:pt x="3415613" y="-17179"/>
                  <a:pt x="3623829" y="0"/>
                </a:cubicBezTo>
                <a:cubicBezTo>
                  <a:pt x="3723626" y="7307"/>
                  <a:pt x="3805746" y="76725"/>
                  <a:pt x="3811118" y="187289"/>
                </a:cubicBezTo>
                <a:cubicBezTo>
                  <a:pt x="3828707" y="305721"/>
                  <a:pt x="3818693" y="415156"/>
                  <a:pt x="3811118" y="569347"/>
                </a:cubicBezTo>
                <a:cubicBezTo>
                  <a:pt x="3803543" y="723538"/>
                  <a:pt x="3812297" y="821441"/>
                  <a:pt x="3811118" y="936423"/>
                </a:cubicBezTo>
                <a:cubicBezTo>
                  <a:pt x="3805639" y="1056941"/>
                  <a:pt x="3723301" y="1111225"/>
                  <a:pt x="3623829" y="1123712"/>
                </a:cubicBezTo>
                <a:cubicBezTo>
                  <a:pt x="3318300" y="1149649"/>
                  <a:pt x="3100642" y="1157410"/>
                  <a:pt x="2936521" y="1123712"/>
                </a:cubicBezTo>
                <a:cubicBezTo>
                  <a:pt x="2772400" y="1090014"/>
                  <a:pt x="2510339" y="1140676"/>
                  <a:pt x="2317944" y="1123712"/>
                </a:cubicBezTo>
                <a:cubicBezTo>
                  <a:pt x="2125549" y="1106748"/>
                  <a:pt x="1941734" y="1098687"/>
                  <a:pt x="1733732" y="1123712"/>
                </a:cubicBezTo>
                <a:cubicBezTo>
                  <a:pt x="1525730" y="1148737"/>
                  <a:pt x="1321516" y="1152054"/>
                  <a:pt x="1115155" y="1123712"/>
                </a:cubicBezTo>
                <a:cubicBezTo>
                  <a:pt x="908794" y="1095370"/>
                  <a:pt x="634391" y="1079680"/>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11118" h="1123712" stroke="0" extrusionOk="0">
                <a:moveTo>
                  <a:pt x="0" y="187289"/>
                </a:moveTo>
                <a:cubicBezTo>
                  <a:pt x="-20924" y="70946"/>
                  <a:pt x="63659" y="7579"/>
                  <a:pt x="187289" y="0"/>
                </a:cubicBezTo>
                <a:cubicBezTo>
                  <a:pt x="338789" y="-16573"/>
                  <a:pt x="706045" y="-11837"/>
                  <a:pt x="943328" y="0"/>
                </a:cubicBezTo>
                <a:cubicBezTo>
                  <a:pt x="1180611" y="11837"/>
                  <a:pt x="1371548" y="19181"/>
                  <a:pt x="1596270" y="0"/>
                </a:cubicBezTo>
                <a:cubicBezTo>
                  <a:pt x="1820992" y="-19181"/>
                  <a:pt x="2017631" y="-10212"/>
                  <a:pt x="2214848" y="0"/>
                </a:cubicBezTo>
                <a:cubicBezTo>
                  <a:pt x="2412065" y="10212"/>
                  <a:pt x="2580679" y="2260"/>
                  <a:pt x="2936521" y="0"/>
                </a:cubicBezTo>
                <a:cubicBezTo>
                  <a:pt x="3292363" y="-2260"/>
                  <a:pt x="3301473" y="16753"/>
                  <a:pt x="3623829" y="0"/>
                </a:cubicBezTo>
                <a:cubicBezTo>
                  <a:pt x="3740764" y="-21966"/>
                  <a:pt x="3805085" y="89154"/>
                  <a:pt x="3811118" y="187289"/>
                </a:cubicBezTo>
                <a:cubicBezTo>
                  <a:pt x="3801062" y="353797"/>
                  <a:pt x="3811469" y="462107"/>
                  <a:pt x="3811118" y="561856"/>
                </a:cubicBezTo>
                <a:cubicBezTo>
                  <a:pt x="3810767" y="661605"/>
                  <a:pt x="3804246" y="820210"/>
                  <a:pt x="3811118" y="936423"/>
                </a:cubicBezTo>
                <a:cubicBezTo>
                  <a:pt x="3790282" y="1038668"/>
                  <a:pt x="3730111" y="1115910"/>
                  <a:pt x="3623829" y="1123712"/>
                </a:cubicBezTo>
                <a:cubicBezTo>
                  <a:pt x="3473026" y="1134266"/>
                  <a:pt x="3180328" y="1133045"/>
                  <a:pt x="2902156" y="1123712"/>
                </a:cubicBezTo>
                <a:cubicBezTo>
                  <a:pt x="2623984" y="1114379"/>
                  <a:pt x="2421907" y="1146202"/>
                  <a:pt x="2146117" y="1123712"/>
                </a:cubicBezTo>
                <a:cubicBezTo>
                  <a:pt x="1870327" y="1101222"/>
                  <a:pt x="1755579" y="1108098"/>
                  <a:pt x="1390078" y="1123712"/>
                </a:cubicBezTo>
                <a:cubicBezTo>
                  <a:pt x="1024577" y="1139326"/>
                  <a:pt x="721173" y="116734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16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Let’s upload from </a:t>
            </a:r>
            <a:r>
              <a:rPr lang="en-US" b="1" dirty="0">
                <a:solidFill>
                  <a:srgbClr val="FFFF00"/>
                </a:solidFill>
                <a:latin typeface="Segoe UI" panose="020B0502040204020203" pitchFamily="34" charset="0"/>
                <a:cs typeface="Segoe UI" panose="020B0502040204020203" pitchFamily="34" charset="0"/>
              </a:rPr>
              <a:t>OneDrive</a:t>
            </a:r>
            <a:r>
              <a:rPr lang="en-US" dirty="0">
                <a:solidFill>
                  <a:schemeClr val="bg1"/>
                </a:solidFill>
                <a:latin typeface="Segoe UI" panose="020B0502040204020203" pitchFamily="34" charset="0"/>
                <a:cs typeface="Segoe UI" panose="020B0502040204020203" pitchFamily="34" charset="0"/>
              </a:rPr>
              <a:t> for this example. Click desired folder to find assignment.</a:t>
            </a:r>
          </a:p>
        </p:txBody>
      </p:sp>
      <p:sp>
        <p:nvSpPr>
          <p:cNvPr id="13" name="Right Arrow 12">
            <a:extLst>
              <a:ext uri="{FF2B5EF4-FFF2-40B4-BE49-F238E27FC236}">
                <a16:creationId xmlns:a16="http://schemas.microsoft.com/office/drawing/2014/main" id="{83DB6CB2-5019-2D4F-B8CD-DD13731BA429}"/>
              </a:ext>
            </a:extLst>
          </p:cNvPr>
          <p:cNvSpPr/>
          <p:nvPr/>
        </p:nvSpPr>
        <p:spPr>
          <a:xfrm rot="7689007" flipH="1">
            <a:off x="5337038" y="21765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18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4B365CC-19CD-4A2C-BCE3-5F88811C6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6953" y="525964"/>
            <a:ext cx="7752091" cy="5176336"/>
          </a:xfrm>
          <a:prstGeom prst="rect">
            <a:avLst/>
          </a:prstGeom>
        </p:spPr>
      </p:pic>
      <p:pic>
        <p:nvPicPr>
          <p:cNvPr id="8" name="laptop">
            <a:extLst>
              <a:ext uri="{FF2B5EF4-FFF2-40B4-BE49-F238E27FC236}">
                <a16:creationId xmlns:a16="http://schemas.microsoft.com/office/drawing/2014/main" id="{0C85D60D-6EDA-314E-BA66-B5D473FB7F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4F8FFD8E-474D-2B42-A084-7F3FF3B73FD7}"/>
              </a:ext>
            </a:extLst>
          </p:cNvPr>
          <p:cNvSpPr txBox="1"/>
          <p:nvPr/>
        </p:nvSpPr>
        <p:spPr>
          <a:xfrm>
            <a:off x="7632383" y="2616054"/>
            <a:ext cx="3342264" cy="510778"/>
          </a:xfrm>
          <a:custGeom>
            <a:avLst/>
            <a:gdLst>
              <a:gd name="connsiteX0" fmla="*/ 0 w 3342264"/>
              <a:gd name="connsiteY0" fmla="*/ 85131 h 510778"/>
              <a:gd name="connsiteX1" fmla="*/ 85131 w 3342264"/>
              <a:gd name="connsiteY1" fmla="*/ 0 h 510778"/>
              <a:gd name="connsiteX2" fmla="*/ 656091 w 3342264"/>
              <a:gd name="connsiteY2" fmla="*/ 0 h 510778"/>
              <a:gd name="connsiteX3" fmla="*/ 1290492 w 3342264"/>
              <a:gd name="connsiteY3" fmla="*/ 0 h 510778"/>
              <a:gd name="connsiteX4" fmla="*/ 1861452 w 3342264"/>
              <a:gd name="connsiteY4" fmla="*/ 0 h 510778"/>
              <a:gd name="connsiteX5" fmla="*/ 2495853 w 3342264"/>
              <a:gd name="connsiteY5" fmla="*/ 0 h 510778"/>
              <a:gd name="connsiteX6" fmla="*/ 3257133 w 3342264"/>
              <a:gd name="connsiteY6" fmla="*/ 0 h 510778"/>
              <a:gd name="connsiteX7" fmla="*/ 3342264 w 3342264"/>
              <a:gd name="connsiteY7" fmla="*/ 85131 h 510778"/>
              <a:gd name="connsiteX8" fmla="*/ 3342264 w 3342264"/>
              <a:gd name="connsiteY8" fmla="*/ 425647 h 510778"/>
              <a:gd name="connsiteX9" fmla="*/ 3257133 w 3342264"/>
              <a:gd name="connsiteY9" fmla="*/ 510778 h 510778"/>
              <a:gd name="connsiteX10" fmla="*/ 2654453 w 3342264"/>
              <a:gd name="connsiteY10" fmla="*/ 510778 h 510778"/>
              <a:gd name="connsiteX11" fmla="*/ 2115212 w 3342264"/>
              <a:gd name="connsiteY11" fmla="*/ 510778 h 510778"/>
              <a:gd name="connsiteX12" fmla="*/ 1449092 w 3342264"/>
              <a:gd name="connsiteY12" fmla="*/ 510778 h 510778"/>
              <a:gd name="connsiteX13" fmla="*/ 878131 w 3342264"/>
              <a:gd name="connsiteY13" fmla="*/ 510778 h 510778"/>
              <a:gd name="connsiteX14" fmla="*/ 85131 w 3342264"/>
              <a:gd name="connsiteY14" fmla="*/ 510778 h 510778"/>
              <a:gd name="connsiteX15" fmla="*/ 0 w 3342264"/>
              <a:gd name="connsiteY15" fmla="*/ 425647 h 510778"/>
              <a:gd name="connsiteX16" fmla="*/ 0 w 3342264"/>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264" h="510778" fill="none" extrusionOk="0">
                <a:moveTo>
                  <a:pt x="0" y="85131"/>
                </a:moveTo>
                <a:cubicBezTo>
                  <a:pt x="-1303" y="40444"/>
                  <a:pt x="46267" y="6058"/>
                  <a:pt x="85131" y="0"/>
                </a:cubicBezTo>
                <a:cubicBezTo>
                  <a:pt x="258178" y="-6511"/>
                  <a:pt x="408979" y="-3220"/>
                  <a:pt x="656091" y="0"/>
                </a:cubicBezTo>
                <a:cubicBezTo>
                  <a:pt x="903203" y="3220"/>
                  <a:pt x="1124715" y="28934"/>
                  <a:pt x="1290492" y="0"/>
                </a:cubicBezTo>
                <a:cubicBezTo>
                  <a:pt x="1456269" y="-28934"/>
                  <a:pt x="1680944" y="-20139"/>
                  <a:pt x="1861452" y="0"/>
                </a:cubicBezTo>
                <a:cubicBezTo>
                  <a:pt x="2041960" y="20139"/>
                  <a:pt x="2252994" y="16913"/>
                  <a:pt x="2495853" y="0"/>
                </a:cubicBezTo>
                <a:cubicBezTo>
                  <a:pt x="2738712" y="-16913"/>
                  <a:pt x="2889865" y="-35112"/>
                  <a:pt x="3257133" y="0"/>
                </a:cubicBezTo>
                <a:cubicBezTo>
                  <a:pt x="3306139" y="-6117"/>
                  <a:pt x="3343844" y="39822"/>
                  <a:pt x="3342264" y="85131"/>
                </a:cubicBezTo>
                <a:cubicBezTo>
                  <a:pt x="3330167" y="204332"/>
                  <a:pt x="3336275" y="330177"/>
                  <a:pt x="3342264" y="425647"/>
                </a:cubicBezTo>
                <a:cubicBezTo>
                  <a:pt x="3341894" y="464980"/>
                  <a:pt x="3313077" y="516402"/>
                  <a:pt x="3257133" y="510778"/>
                </a:cubicBezTo>
                <a:cubicBezTo>
                  <a:pt x="3078284" y="519506"/>
                  <a:pt x="2850840" y="524890"/>
                  <a:pt x="2654453" y="510778"/>
                </a:cubicBezTo>
                <a:cubicBezTo>
                  <a:pt x="2458066" y="496666"/>
                  <a:pt x="2237985" y="487174"/>
                  <a:pt x="2115212" y="510778"/>
                </a:cubicBezTo>
                <a:cubicBezTo>
                  <a:pt x="1992439" y="534382"/>
                  <a:pt x="1688900" y="482967"/>
                  <a:pt x="1449092" y="510778"/>
                </a:cubicBezTo>
                <a:cubicBezTo>
                  <a:pt x="1209284" y="538589"/>
                  <a:pt x="1148860" y="484013"/>
                  <a:pt x="878131" y="510778"/>
                </a:cubicBezTo>
                <a:cubicBezTo>
                  <a:pt x="607402" y="537543"/>
                  <a:pt x="304186" y="490983"/>
                  <a:pt x="85131" y="510778"/>
                </a:cubicBezTo>
                <a:cubicBezTo>
                  <a:pt x="40284" y="501307"/>
                  <a:pt x="-5298" y="472493"/>
                  <a:pt x="0" y="425647"/>
                </a:cubicBezTo>
                <a:cubicBezTo>
                  <a:pt x="-656" y="261038"/>
                  <a:pt x="16748" y="227692"/>
                  <a:pt x="0" y="85131"/>
                </a:cubicBezTo>
                <a:close/>
              </a:path>
              <a:path w="3342264" h="510778" stroke="0" extrusionOk="0">
                <a:moveTo>
                  <a:pt x="0" y="85131"/>
                </a:moveTo>
                <a:cubicBezTo>
                  <a:pt x="-2913" y="36317"/>
                  <a:pt x="34629" y="1308"/>
                  <a:pt x="85131" y="0"/>
                </a:cubicBezTo>
                <a:cubicBezTo>
                  <a:pt x="327679" y="-23861"/>
                  <a:pt x="470107" y="-20647"/>
                  <a:pt x="782971" y="0"/>
                </a:cubicBezTo>
                <a:cubicBezTo>
                  <a:pt x="1095835" y="20647"/>
                  <a:pt x="1244420" y="8426"/>
                  <a:pt x="1385652" y="0"/>
                </a:cubicBezTo>
                <a:cubicBezTo>
                  <a:pt x="1526884" y="-8426"/>
                  <a:pt x="1741027" y="26756"/>
                  <a:pt x="1956612" y="0"/>
                </a:cubicBezTo>
                <a:cubicBezTo>
                  <a:pt x="2172197" y="-26756"/>
                  <a:pt x="2464230" y="18771"/>
                  <a:pt x="2622733" y="0"/>
                </a:cubicBezTo>
                <a:cubicBezTo>
                  <a:pt x="2781236" y="-18771"/>
                  <a:pt x="2977502" y="943"/>
                  <a:pt x="3257133" y="0"/>
                </a:cubicBezTo>
                <a:cubicBezTo>
                  <a:pt x="3305400" y="-2034"/>
                  <a:pt x="3337836" y="42006"/>
                  <a:pt x="3342264" y="85131"/>
                </a:cubicBezTo>
                <a:cubicBezTo>
                  <a:pt x="3329208" y="242309"/>
                  <a:pt x="3352950" y="300010"/>
                  <a:pt x="3342264" y="425647"/>
                </a:cubicBezTo>
                <a:cubicBezTo>
                  <a:pt x="3350444" y="474631"/>
                  <a:pt x="3301457" y="510342"/>
                  <a:pt x="3257133" y="510778"/>
                </a:cubicBezTo>
                <a:cubicBezTo>
                  <a:pt x="3123323" y="494007"/>
                  <a:pt x="2799460" y="509104"/>
                  <a:pt x="2622733" y="510778"/>
                </a:cubicBezTo>
                <a:cubicBezTo>
                  <a:pt x="2446006" y="512452"/>
                  <a:pt x="2198216" y="503687"/>
                  <a:pt x="2020052" y="510778"/>
                </a:cubicBezTo>
                <a:cubicBezTo>
                  <a:pt x="1841888" y="517869"/>
                  <a:pt x="1578889" y="526546"/>
                  <a:pt x="1322212" y="510778"/>
                </a:cubicBezTo>
                <a:cubicBezTo>
                  <a:pt x="1065535" y="495010"/>
                  <a:pt x="878977" y="527852"/>
                  <a:pt x="624371" y="510778"/>
                </a:cubicBezTo>
                <a:cubicBezTo>
                  <a:pt x="369765" y="493704"/>
                  <a:pt x="258483" y="506705"/>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a file and click </a:t>
            </a:r>
            <a:r>
              <a:rPr lang="en-US" b="1">
                <a:solidFill>
                  <a:srgbClr val="FFFF00"/>
                </a:solidFill>
                <a:latin typeface="Segoe UI" panose="020B0502040204020203" pitchFamily="34" charset="0"/>
                <a:cs typeface="Segoe UI" panose="020B0502040204020203" pitchFamily="34" charset="0"/>
              </a:rPr>
              <a:t>Attach</a:t>
            </a:r>
            <a:r>
              <a:rPr lang="en-US">
                <a:solidFill>
                  <a:schemeClr val="bg1"/>
                </a:solidFill>
                <a:latin typeface="Segoe UI" panose="020B0502040204020203" pitchFamily="34" charset="0"/>
                <a:cs typeface="Segoe UI" panose="020B0502040204020203" pitchFamily="34" charset="0"/>
              </a:rPr>
              <a:t>.</a:t>
            </a:r>
          </a:p>
        </p:txBody>
      </p:sp>
      <p:sp>
        <p:nvSpPr>
          <p:cNvPr id="16" name="Right Arrow 15">
            <a:extLst>
              <a:ext uri="{FF2B5EF4-FFF2-40B4-BE49-F238E27FC236}">
                <a16:creationId xmlns:a16="http://schemas.microsoft.com/office/drawing/2014/main" id="{5E16F134-D970-7D4A-B7BF-C362298DF0D9}"/>
              </a:ext>
            </a:extLst>
          </p:cNvPr>
          <p:cNvSpPr/>
          <p:nvPr/>
        </p:nvSpPr>
        <p:spPr>
          <a:xfrm rot="3652007" flipH="1">
            <a:off x="6821636" y="221056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D660935B-1C0A-1C42-A4FE-D773802499C6}"/>
              </a:ext>
            </a:extLst>
          </p:cNvPr>
          <p:cNvSpPr/>
          <p:nvPr/>
        </p:nvSpPr>
        <p:spPr>
          <a:xfrm rot="16200000" flipH="1">
            <a:off x="7976999" y="42533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8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472160" y="2349184"/>
            <a:ext cx="3851157" cy="510778"/>
          </a:xfrm>
          <a:custGeom>
            <a:avLst/>
            <a:gdLst>
              <a:gd name="connsiteX0" fmla="*/ 0 w 3851157"/>
              <a:gd name="connsiteY0" fmla="*/ 85131 h 510778"/>
              <a:gd name="connsiteX1" fmla="*/ 85131 w 3851157"/>
              <a:gd name="connsiteY1" fmla="*/ 0 h 510778"/>
              <a:gd name="connsiteX2" fmla="*/ 735422 w 3851157"/>
              <a:gd name="connsiteY2" fmla="*/ 0 h 510778"/>
              <a:gd name="connsiteX3" fmla="*/ 1275287 w 3851157"/>
              <a:gd name="connsiteY3" fmla="*/ 0 h 510778"/>
              <a:gd name="connsiteX4" fmla="*/ 1888770 w 3851157"/>
              <a:gd name="connsiteY4" fmla="*/ 0 h 510778"/>
              <a:gd name="connsiteX5" fmla="*/ 2391825 w 3851157"/>
              <a:gd name="connsiteY5" fmla="*/ 0 h 510778"/>
              <a:gd name="connsiteX6" fmla="*/ 2894881 w 3851157"/>
              <a:gd name="connsiteY6" fmla="*/ 0 h 510778"/>
              <a:gd name="connsiteX7" fmla="*/ 3766026 w 3851157"/>
              <a:gd name="connsiteY7" fmla="*/ 0 h 510778"/>
              <a:gd name="connsiteX8" fmla="*/ 3851157 w 3851157"/>
              <a:gd name="connsiteY8" fmla="*/ 85131 h 510778"/>
              <a:gd name="connsiteX9" fmla="*/ 3851157 w 3851157"/>
              <a:gd name="connsiteY9" fmla="*/ 425647 h 510778"/>
              <a:gd name="connsiteX10" fmla="*/ 3766026 w 3851157"/>
              <a:gd name="connsiteY10" fmla="*/ 510778 h 510778"/>
              <a:gd name="connsiteX11" fmla="*/ 3152544 w 3851157"/>
              <a:gd name="connsiteY11" fmla="*/ 510778 h 510778"/>
              <a:gd name="connsiteX12" fmla="*/ 2612679 w 3851157"/>
              <a:gd name="connsiteY12" fmla="*/ 510778 h 510778"/>
              <a:gd name="connsiteX13" fmla="*/ 2109623 w 3851157"/>
              <a:gd name="connsiteY13" fmla="*/ 510778 h 510778"/>
              <a:gd name="connsiteX14" fmla="*/ 1569759 w 3851157"/>
              <a:gd name="connsiteY14" fmla="*/ 510778 h 510778"/>
              <a:gd name="connsiteX15" fmla="*/ 919467 w 3851157"/>
              <a:gd name="connsiteY15" fmla="*/ 510778 h 510778"/>
              <a:gd name="connsiteX16" fmla="*/ 85131 w 3851157"/>
              <a:gd name="connsiteY16" fmla="*/ 510778 h 510778"/>
              <a:gd name="connsiteX17" fmla="*/ 0 w 3851157"/>
              <a:gd name="connsiteY17" fmla="*/ 425647 h 510778"/>
              <a:gd name="connsiteX18" fmla="*/ 0 w 385115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1157" h="510778" fill="none" extrusionOk="0">
                <a:moveTo>
                  <a:pt x="0" y="85131"/>
                </a:moveTo>
                <a:cubicBezTo>
                  <a:pt x="-1497" y="38176"/>
                  <a:pt x="42513" y="-7929"/>
                  <a:pt x="85131" y="0"/>
                </a:cubicBezTo>
                <a:cubicBezTo>
                  <a:pt x="368262" y="-4411"/>
                  <a:pt x="517570" y="-14760"/>
                  <a:pt x="735422" y="0"/>
                </a:cubicBezTo>
                <a:cubicBezTo>
                  <a:pt x="953274" y="14760"/>
                  <a:pt x="1040966" y="20125"/>
                  <a:pt x="1275287" y="0"/>
                </a:cubicBezTo>
                <a:cubicBezTo>
                  <a:pt x="1509608" y="-20125"/>
                  <a:pt x="1681838" y="18082"/>
                  <a:pt x="1888770" y="0"/>
                </a:cubicBezTo>
                <a:cubicBezTo>
                  <a:pt x="2095702" y="-18082"/>
                  <a:pt x="2229332" y="20393"/>
                  <a:pt x="2391825" y="0"/>
                </a:cubicBezTo>
                <a:cubicBezTo>
                  <a:pt x="2554318" y="-20393"/>
                  <a:pt x="2685670" y="9624"/>
                  <a:pt x="2894881" y="0"/>
                </a:cubicBezTo>
                <a:cubicBezTo>
                  <a:pt x="3104092" y="-9624"/>
                  <a:pt x="3380551" y="-14621"/>
                  <a:pt x="3766026" y="0"/>
                </a:cubicBezTo>
                <a:cubicBezTo>
                  <a:pt x="3817790" y="1661"/>
                  <a:pt x="3854171" y="48265"/>
                  <a:pt x="3851157" y="85131"/>
                </a:cubicBezTo>
                <a:cubicBezTo>
                  <a:pt x="3836726" y="244805"/>
                  <a:pt x="3861378" y="306841"/>
                  <a:pt x="3851157" y="425647"/>
                </a:cubicBezTo>
                <a:cubicBezTo>
                  <a:pt x="3849256" y="478590"/>
                  <a:pt x="3811038" y="504465"/>
                  <a:pt x="3766026" y="510778"/>
                </a:cubicBezTo>
                <a:cubicBezTo>
                  <a:pt x="3532723" y="499176"/>
                  <a:pt x="3302113" y="489587"/>
                  <a:pt x="3152544" y="510778"/>
                </a:cubicBezTo>
                <a:cubicBezTo>
                  <a:pt x="3002975" y="531969"/>
                  <a:pt x="2799097" y="514655"/>
                  <a:pt x="2612679" y="510778"/>
                </a:cubicBezTo>
                <a:cubicBezTo>
                  <a:pt x="2426262" y="506901"/>
                  <a:pt x="2252181" y="495395"/>
                  <a:pt x="2109623" y="510778"/>
                </a:cubicBezTo>
                <a:cubicBezTo>
                  <a:pt x="1967065" y="526161"/>
                  <a:pt x="1830369" y="487525"/>
                  <a:pt x="1569759" y="510778"/>
                </a:cubicBezTo>
                <a:cubicBezTo>
                  <a:pt x="1309149" y="534031"/>
                  <a:pt x="1196824" y="480454"/>
                  <a:pt x="919467" y="510778"/>
                </a:cubicBezTo>
                <a:cubicBezTo>
                  <a:pt x="642110" y="541102"/>
                  <a:pt x="261580" y="523191"/>
                  <a:pt x="85131" y="510778"/>
                </a:cubicBezTo>
                <a:cubicBezTo>
                  <a:pt x="40967" y="510869"/>
                  <a:pt x="5138" y="477988"/>
                  <a:pt x="0" y="425647"/>
                </a:cubicBezTo>
                <a:cubicBezTo>
                  <a:pt x="14737" y="356849"/>
                  <a:pt x="-5753" y="244007"/>
                  <a:pt x="0" y="85131"/>
                </a:cubicBezTo>
                <a:close/>
              </a:path>
              <a:path w="3851157" h="510778" stroke="0" extrusionOk="0">
                <a:moveTo>
                  <a:pt x="0" y="85131"/>
                </a:moveTo>
                <a:cubicBezTo>
                  <a:pt x="-2913" y="36317"/>
                  <a:pt x="34629" y="1308"/>
                  <a:pt x="85131" y="0"/>
                </a:cubicBezTo>
                <a:cubicBezTo>
                  <a:pt x="282396" y="-26162"/>
                  <a:pt x="458892" y="-13156"/>
                  <a:pt x="772231" y="0"/>
                </a:cubicBezTo>
                <a:cubicBezTo>
                  <a:pt x="1085570" y="13156"/>
                  <a:pt x="1179195" y="-13574"/>
                  <a:pt x="1348905" y="0"/>
                </a:cubicBezTo>
                <a:cubicBezTo>
                  <a:pt x="1518615" y="13574"/>
                  <a:pt x="1619258" y="6594"/>
                  <a:pt x="1888770" y="0"/>
                </a:cubicBezTo>
                <a:cubicBezTo>
                  <a:pt x="2158283" y="-6594"/>
                  <a:pt x="2351441" y="2239"/>
                  <a:pt x="2539061" y="0"/>
                </a:cubicBezTo>
                <a:cubicBezTo>
                  <a:pt x="2726681" y="-2239"/>
                  <a:pt x="2995442" y="18548"/>
                  <a:pt x="3115735" y="0"/>
                </a:cubicBezTo>
                <a:cubicBezTo>
                  <a:pt x="3236028" y="-18548"/>
                  <a:pt x="3510342" y="-26645"/>
                  <a:pt x="3766026" y="0"/>
                </a:cubicBezTo>
                <a:cubicBezTo>
                  <a:pt x="3812565" y="-4561"/>
                  <a:pt x="3848257" y="42144"/>
                  <a:pt x="3851157" y="85131"/>
                </a:cubicBezTo>
                <a:cubicBezTo>
                  <a:pt x="3840314" y="250599"/>
                  <a:pt x="3844155" y="307782"/>
                  <a:pt x="3851157" y="425647"/>
                </a:cubicBezTo>
                <a:cubicBezTo>
                  <a:pt x="3845147" y="472320"/>
                  <a:pt x="3815065" y="505233"/>
                  <a:pt x="3766026" y="510778"/>
                </a:cubicBezTo>
                <a:cubicBezTo>
                  <a:pt x="3613429" y="488190"/>
                  <a:pt x="3384367" y="504670"/>
                  <a:pt x="3115735" y="510778"/>
                </a:cubicBezTo>
                <a:cubicBezTo>
                  <a:pt x="2847103" y="516886"/>
                  <a:pt x="2731147" y="533572"/>
                  <a:pt x="2428634" y="510778"/>
                </a:cubicBezTo>
                <a:cubicBezTo>
                  <a:pt x="2126121" y="487984"/>
                  <a:pt x="1932524" y="535992"/>
                  <a:pt x="1741534" y="510778"/>
                </a:cubicBezTo>
                <a:cubicBezTo>
                  <a:pt x="1550544" y="485564"/>
                  <a:pt x="1412785" y="484233"/>
                  <a:pt x="1201669" y="510778"/>
                </a:cubicBezTo>
                <a:cubicBezTo>
                  <a:pt x="990554" y="537323"/>
                  <a:pt x="327384" y="554615"/>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b="1">
                <a:solidFill>
                  <a:srgbClr val="B0B1D3"/>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
        <p:nvSpPr>
          <p:cNvPr id="11" name="Right Arrow 10">
            <a:extLst>
              <a:ext uri="{FF2B5EF4-FFF2-40B4-BE49-F238E27FC236}">
                <a16:creationId xmlns:a16="http://schemas.microsoft.com/office/drawing/2014/main" id="{29F86F5B-D9F2-8C4A-B2E3-1F325612EBF5}"/>
              </a:ext>
            </a:extLst>
          </p:cNvPr>
          <p:cNvSpPr/>
          <p:nvPr/>
        </p:nvSpPr>
        <p:spPr>
          <a:xfrm rot="5400000" flipH="1">
            <a:off x="8863861" y="154437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81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929A80-73FE-A648-BF2B-7997E4ECC3B1}"/>
              </a:ext>
            </a:extLst>
          </p:cNvPr>
          <p:cNvGrpSpPr/>
          <p:nvPr/>
        </p:nvGrpSpPr>
        <p:grpSpPr>
          <a:xfrm>
            <a:off x="2230723" y="520700"/>
            <a:ext cx="7713377" cy="5150485"/>
            <a:chOff x="2230723" y="520700"/>
            <a:chExt cx="7713377" cy="5150485"/>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3" name="Picture 2" descr="A picture containing food&#10;&#10;Description automatically generated">
              <a:extLst>
                <a:ext uri="{FF2B5EF4-FFF2-40B4-BE49-F238E27FC236}">
                  <a16:creationId xmlns:a16="http://schemas.microsoft.com/office/drawing/2014/main" id="{43F1C1F2-EC4E-BB4F-8936-0ADD9D2583E2}"/>
                </a:ext>
              </a:extLst>
            </p:cNvPr>
            <p:cNvPicPr>
              <a:picLocks noChangeAspect="1"/>
            </p:cNvPicPr>
            <p:nvPr/>
          </p:nvPicPr>
          <p:blipFill>
            <a:blip r:embed="rId3"/>
            <a:stretch>
              <a:fillRect/>
            </a:stretch>
          </p:blipFill>
          <p:spPr>
            <a:xfrm>
              <a:off x="8930265" y="937470"/>
              <a:ext cx="934948" cy="2133600"/>
            </a:xfrm>
            <a:prstGeom prst="rect">
              <a:avLst/>
            </a:prstGeom>
          </p:spPr>
        </p:pic>
      </p:grpSp>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914861" y="4037591"/>
            <a:ext cx="3754640" cy="817245"/>
          </a:xfrm>
          <a:custGeom>
            <a:avLst/>
            <a:gdLst>
              <a:gd name="connsiteX0" fmla="*/ 0 w 3754640"/>
              <a:gd name="connsiteY0" fmla="*/ 136210 h 817245"/>
              <a:gd name="connsiteX1" fmla="*/ 136210 w 3754640"/>
              <a:gd name="connsiteY1" fmla="*/ 0 h 817245"/>
              <a:gd name="connsiteX2" fmla="*/ 763010 w 3754640"/>
              <a:gd name="connsiteY2" fmla="*/ 0 h 817245"/>
              <a:gd name="connsiteX3" fmla="*/ 1459454 w 3754640"/>
              <a:gd name="connsiteY3" fmla="*/ 0 h 817245"/>
              <a:gd name="connsiteX4" fmla="*/ 2086253 w 3754640"/>
              <a:gd name="connsiteY4" fmla="*/ 0 h 817245"/>
              <a:gd name="connsiteX5" fmla="*/ 2782697 w 3754640"/>
              <a:gd name="connsiteY5" fmla="*/ 0 h 817245"/>
              <a:gd name="connsiteX6" fmla="*/ 3618430 w 3754640"/>
              <a:gd name="connsiteY6" fmla="*/ 0 h 817245"/>
              <a:gd name="connsiteX7" fmla="*/ 3754640 w 3754640"/>
              <a:gd name="connsiteY7" fmla="*/ 136210 h 817245"/>
              <a:gd name="connsiteX8" fmla="*/ 3754640 w 3754640"/>
              <a:gd name="connsiteY8" fmla="*/ 681035 h 817245"/>
              <a:gd name="connsiteX9" fmla="*/ 3618430 w 3754640"/>
              <a:gd name="connsiteY9" fmla="*/ 817245 h 817245"/>
              <a:gd name="connsiteX10" fmla="*/ 2956808 w 3754640"/>
              <a:gd name="connsiteY10" fmla="*/ 817245 h 817245"/>
              <a:gd name="connsiteX11" fmla="*/ 2364831 w 3754640"/>
              <a:gd name="connsiteY11" fmla="*/ 817245 h 817245"/>
              <a:gd name="connsiteX12" fmla="*/ 1633565 w 3754640"/>
              <a:gd name="connsiteY12" fmla="*/ 817245 h 817245"/>
              <a:gd name="connsiteX13" fmla="*/ 1006765 w 3754640"/>
              <a:gd name="connsiteY13" fmla="*/ 817245 h 817245"/>
              <a:gd name="connsiteX14" fmla="*/ 136210 w 3754640"/>
              <a:gd name="connsiteY14" fmla="*/ 817245 h 817245"/>
              <a:gd name="connsiteX15" fmla="*/ 0 w 3754640"/>
              <a:gd name="connsiteY15" fmla="*/ 681035 h 817245"/>
              <a:gd name="connsiteX16" fmla="*/ 0 w 375464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40" h="817245" fill="none" extrusionOk="0">
                <a:moveTo>
                  <a:pt x="0" y="136210"/>
                </a:moveTo>
                <a:cubicBezTo>
                  <a:pt x="-4449" y="68939"/>
                  <a:pt x="64133" y="2341"/>
                  <a:pt x="136210" y="0"/>
                </a:cubicBezTo>
                <a:cubicBezTo>
                  <a:pt x="270988" y="-6727"/>
                  <a:pt x="522012" y="-14732"/>
                  <a:pt x="763010" y="0"/>
                </a:cubicBezTo>
                <a:cubicBezTo>
                  <a:pt x="1004008" y="14732"/>
                  <a:pt x="1221261" y="19976"/>
                  <a:pt x="1459454" y="0"/>
                </a:cubicBezTo>
                <a:cubicBezTo>
                  <a:pt x="1697647" y="-19976"/>
                  <a:pt x="1792201" y="-24344"/>
                  <a:pt x="2086253" y="0"/>
                </a:cubicBezTo>
                <a:cubicBezTo>
                  <a:pt x="2380305" y="24344"/>
                  <a:pt x="2479714" y="8217"/>
                  <a:pt x="2782697" y="0"/>
                </a:cubicBezTo>
                <a:cubicBezTo>
                  <a:pt x="3085680" y="-8217"/>
                  <a:pt x="3200967" y="32036"/>
                  <a:pt x="3618430" y="0"/>
                </a:cubicBezTo>
                <a:cubicBezTo>
                  <a:pt x="3696847" y="-9811"/>
                  <a:pt x="3755868" y="62310"/>
                  <a:pt x="3754640" y="136210"/>
                </a:cubicBezTo>
                <a:cubicBezTo>
                  <a:pt x="3756197" y="345057"/>
                  <a:pt x="3737955" y="452960"/>
                  <a:pt x="3754640" y="681035"/>
                </a:cubicBezTo>
                <a:cubicBezTo>
                  <a:pt x="3753878" y="740444"/>
                  <a:pt x="3697779" y="819842"/>
                  <a:pt x="3618430" y="817245"/>
                </a:cubicBezTo>
                <a:cubicBezTo>
                  <a:pt x="3292884" y="811469"/>
                  <a:pt x="3272779" y="847239"/>
                  <a:pt x="2956808" y="817245"/>
                </a:cubicBezTo>
                <a:cubicBezTo>
                  <a:pt x="2640837" y="787251"/>
                  <a:pt x="2502957" y="845602"/>
                  <a:pt x="2364831" y="817245"/>
                </a:cubicBezTo>
                <a:cubicBezTo>
                  <a:pt x="2226705" y="788888"/>
                  <a:pt x="1981144" y="795352"/>
                  <a:pt x="1633565" y="817245"/>
                </a:cubicBezTo>
                <a:cubicBezTo>
                  <a:pt x="1285986" y="839138"/>
                  <a:pt x="1293062" y="823347"/>
                  <a:pt x="1006765" y="817245"/>
                </a:cubicBezTo>
                <a:cubicBezTo>
                  <a:pt x="720468" y="811143"/>
                  <a:pt x="422949" y="831713"/>
                  <a:pt x="136210" y="817245"/>
                </a:cubicBezTo>
                <a:cubicBezTo>
                  <a:pt x="65014" y="799654"/>
                  <a:pt x="-10130" y="755936"/>
                  <a:pt x="0" y="681035"/>
                </a:cubicBezTo>
                <a:cubicBezTo>
                  <a:pt x="16882" y="547030"/>
                  <a:pt x="7505" y="309521"/>
                  <a:pt x="0" y="136210"/>
                </a:cubicBezTo>
                <a:close/>
              </a:path>
              <a:path w="3754640" h="817245" stroke="0" extrusionOk="0">
                <a:moveTo>
                  <a:pt x="0" y="136210"/>
                </a:moveTo>
                <a:cubicBezTo>
                  <a:pt x="-13955" y="52375"/>
                  <a:pt x="51117" y="3703"/>
                  <a:pt x="136210" y="0"/>
                </a:cubicBezTo>
                <a:cubicBezTo>
                  <a:pt x="441471" y="32966"/>
                  <a:pt x="646657" y="-30091"/>
                  <a:pt x="902298" y="0"/>
                </a:cubicBezTo>
                <a:cubicBezTo>
                  <a:pt x="1157939" y="30091"/>
                  <a:pt x="1261620" y="10521"/>
                  <a:pt x="1563920" y="0"/>
                </a:cubicBezTo>
                <a:cubicBezTo>
                  <a:pt x="1866220" y="-10521"/>
                  <a:pt x="2036837" y="-3180"/>
                  <a:pt x="2190720" y="0"/>
                </a:cubicBezTo>
                <a:cubicBezTo>
                  <a:pt x="2344603" y="3180"/>
                  <a:pt x="2653282" y="-22590"/>
                  <a:pt x="2921986" y="0"/>
                </a:cubicBezTo>
                <a:cubicBezTo>
                  <a:pt x="3190690" y="22590"/>
                  <a:pt x="3448323" y="8270"/>
                  <a:pt x="3618430" y="0"/>
                </a:cubicBezTo>
                <a:cubicBezTo>
                  <a:pt x="3698232" y="-7445"/>
                  <a:pt x="3750192" y="64892"/>
                  <a:pt x="3754640" y="136210"/>
                </a:cubicBezTo>
                <a:cubicBezTo>
                  <a:pt x="3770781" y="257352"/>
                  <a:pt x="3740237" y="436741"/>
                  <a:pt x="3754640" y="681035"/>
                </a:cubicBezTo>
                <a:cubicBezTo>
                  <a:pt x="3770701" y="760124"/>
                  <a:pt x="3680075" y="815048"/>
                  <a:pt x="3618430" y="817245"/>
                </a:cubicBezTo>
                <a:cubicBezTo>
                  <a:pt x="3287444" y="783083"/>
                  <a:pt x="3084791" y="843623"/>
                  <a:pt x="2921986" y="817245"/>
                </a:cubicBezTo>
                <a:cubicBezTo>
                  <a:pt x="2759181" y="790867"/>
                  <a:pt x="2461791" y="827192"/>
                  <a:pt x="2260364" y="817245"/>
                </a:cubicBezTo>
                <a:cubicBezTo>
                  <a:pt x="2058937" y="807298"/>
                  <a:pt x="1825021" y="794141"/>
                  <a:pt x="1494276" y="817245"/>
                </a:cubicBezTo>
                <a:cubicBezTo>
                  <a:pt x="1163531" y="840349"/>
                  <a:pt x="1029881" y="847584"/>
                  <a:pt x="728187" y="817245"/>
                </a:cubicBezTo>
                <a:cubicBezTo>
                  <a:pt x="426493" y="786906"/>
                  <a:pt x="364489" y="844539"/>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as been turned in. </a:t>
            </a:r>
          </a:p>
        </p:txBody>
      </p:sp>
      <p:sp>
        <p:nvSpPr>
          <p:cNvPr id="11" name="Right Arrow 10">
            <a:extLst>
              <a:ext uri="{FF2B5EF4-FFF2-40B4-BE49-F238E27FC236}">
                <a16:creationId xmlns:a16="http://schemas.microsoft.com/office/drawing/2014/main" id="{29F86F5B-D9F2-8C4A-B2E3-1F325612EBF5}"/>
              </a:ext>
            </a:extLst>
          </p:cNvPr>
          <p:cNvSpPr/>
          <p:nvPr/>
        </p:nvSpPr>
        <p:spPr>
          <a:xfrm rot="4080877" flipH="1">
            <a:off x="9193414" y="328181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5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514341"/>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BA5AB0B3-A170-C247-A03D-69A03FBD3D64}"/>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Sign into Teams online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b="1">
                <a:latin typeface="Segoe UI" panose="020B0502040204020203" pitchFamily="34" charset="0"/>
                <a:cs typeface="Segoe UI" panose="020B0502040204020203" pitchFamily="34" charset="0"/>
              </a:rPr>
              <a:t>Sign into Teams online</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878790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1E54573A-AC60-7842-B572-99BFFB25422E}"/>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Attend a virtual class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Attend a virtual class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1673164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91964" y="2736502"/>
            <a:ext cx="7208071"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Your student can attend class and customize their virtual experience with </a:t>
            </a:r>
            <a:r>
              <a:rPr lang="en-US" sz="2800" b="1" dirty="0">
                <a:solidFill>
                  <a:srgbClr val="8378D0"/>
                </a:solidFill>
                <a:latin typeface="Segoe UI" panose="020B0502040204020203" pitchFamily="34" charset="0"/>
                <a:cs typeface="Segoe UI" panose="020B0502040204020203" pitchFamily="34" charset="0"/>
              </a:rPr>
              <a:t>video</a:t>
            </a:r>
            <a:r>
              <a:rPr lang="en-US" sz="2800" b="1" dirty="0">
                <a:latin typeface="Segoe UI" panose="020B0502040204020203" pitchFamily="34" charset="0"/>
                <a:cs typeface="Segoe UI" panose="020B0502040204020203" pitchFamily="34" charset="0"/>
              </a:rPr>
              <a:t> &amp; </a:t>
            </a:r>
            <a:r>
              <a:rPr lang="en-US" sz="2800" b="1" dirty="0">
                <a:solidFill>
                  <a:srgbClr val="8378D0"/>
                </a:solidFill>
                <a:latin typeface="Segoe UI" panose="020B0502040204020203" pitchFamily="34" charset="0"/>
                <a:cs typeface="Segoe UI" panose="020B0502040204020203" pitchFamily="34" charset="0"/>
              </a:rPr>
              <a:t>microphone</a:t>
            </a:r>
            <a:r>
              <a:rPr lang="en-US" sz="2800" b="1" dirty="0">
                <a:latin typeface="Segoe UI" panose="020B0502040204020203" pitchFamily="34" charset="0"/>
                <a:cs typeface="Segoe UI" panose="020B0502040204020203" pitchFamily="34" charset="0"/>
              </a:rPr>
              <a:t> settings.</a:t>
            </a:r>
          </a:p>
        </p:txBody>
      </p:sp>
    </p:spTree>
    <p:extLst>
      <p:ext uri="{BB962C8B-B14F-4D97-AF65-F5344CB8AC3E}">
        <p14:creationId xmlns:p14="http://schemas.microsoft.com/office/powerpoint/2010/main" val="3427873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6157277-01BA-47B6-8950-46A04864A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736" y="462534"/>
            <a:ext cx="7814844" cy="5222450"/>
          </a:xfrm>
          <a:prstGeom prst="rect">
            <a:avLst/>
          </a:prstGeom>
        </p:spPr>
      </p:pic>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439ED363-4054-E04B-9D1E-A2C730F3A11A}"/>
              </a:ext>
            </a:extLst>
          </p:cNvPr>
          <p:cNvSpPr txBox="1"/>
          <p:nvPr/>
        </p:nvSpPr>
        <p:spPr>
          <a:xfrm>
            <a:off x="1767729" y="2938670"/>
            <a:ext cx="4312167" cy="817245"/>
          </a:xfrm>
          <a:custGeom>
            <a:avLst/>
            <a:gdLst>
              <a:gd name="connsiteX0" fmla="*/ 0 w 4312167"/>
              <a:gd name="connsiteY0" fmla="*/ 136210 h 817245"/>
              <a:gd name="connsiteX1" fmla="*/ 136210 w 4312167"/>
              <a:gd name="connsiteY1" fmla="*/ 0 h 817245"/>
              <a:gd name="connsiteX2" fmla="*/ 849899 w 4312167"/>
              <a:gd name="connsiteY2" fmla="*/ 0 h 817245"/>
              <a:gd name="connsiteX3" fmla="*/ 1442395 w 4312167"/>
              <a:gd name="connsiteY3" fmla="*/ 0 h 817245"/>
              <a:gd name="connsiteX4" fmla="*/ 2115686 w 4312167"/>
              <a:gd name="connsiteY4" fmla="*/ 0 h 817245"/>
              <a:gd name="connsiteX5" fmla="*/ 2667785 w 4312167"/>
              <a:gd name="connsiteY5" fmla="*/ 0 h 817245"/>
              <a:gd name="connsiteX6" fmla="*/ 3219884 w 4312167"/>
              <a:gd name="connsiteY6" fmla="*/ 0 h 817245"/>
              <a:gd name="connsiteX7" fmla="*/ 4175957 w 4312167"/>
              <a:gd name="connsiteY7" fmla="*/ 0 h 817245"/>
              <a:gd name="connsiteX8" fmla="*/ 4312167 w 4312167"/>
              <a:gd name="connsiteY8" fmla="*/ 136210 h 817245"/>
              <a:gd name="connsiteX9" fmla="*/ 4312167 w 4312167"/>
              <a:gd name="connsiteY9" fmla="*/ 681035 h 817245"/>
              <a:gd name="connsiteX10" fmla="*/ 4175957 w 4312167"/>
              <a:gd name="connsiteY10" fmla="*/ 817245 h 817245"/>
              <a:gd name="connsiteX11" fmla="*/ 3502666 w 4312167"/>
              <a:gd name="connsiteY11" fmla="*/ 817245 h 817245"/>
              <a:gd name="connsiteX12" fmla="*/ 2910170 w 4312167"/>
              <a:gd name="connsiteY12" fmla="*/ 817245 h 817245"/>
              <a:gd name="connsiteX13" fmla="*/ 2358071 w 4312167"/>
              <a:gd name="connsiteY13" fmla="*/ 817245 h 817245"/>
              <a:gd name="connsiteX14" fmla="*/ 1765575 w 4312167"/>
              <a:gd name="connsiteY14" fmla="*/ 817245 h 817245"/>
              <a:gd name="connsiteX15" fmla="*/ 1051886 w 4312167"/>
              <a:gd name="connsiteY15" fmla="*/ 817245 h 817245"/>
              <a:gd name="connsiteX16" fmla="*/ 136210 w 4312167"/>
              <a:gd name="connsiteY16" fmla="*/ 817245 h 817245"/>
              <a:gd name="connsiteX17" fmla="*/ 0 w 4312167"/>
              <a:gd name="connsiteY17" fmla="*/ 681035 h 817245"/>
              <a:gd name="connsiteX18" fmla="*/ 0 w 431216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2167" h="817245" fill="none" extrusionOk="0">
                <a:moveTo>
                  <a:pt x="0" y="136210"/>
                </a:moveTo>
                <a:cubicBezTo>
                  <a:pt x="-4258" y="61158"/>
                  <a:pt x="62509" y="-2750"/>
                  <a:pt x="136210" y="0"/>
                </a:cubicBezTo>
                <a:cubicBezTo>
                  <a:pt x="376761" y="8564"/>
                  <a:pt x="553457" y="32011"/>
                  <a:pt x="849899" y="0"/>
                </a:cubicBezTo>
                <a:cubicBezTo>
                  <a:pt x="1146341" y="-32011"/>
                  <a:pt x="1259853" y="-26104"/>
                  <a:pt x="1442395" y="0"/>
                </a:cubicBezTo>
                <a:cubicBezTo>
                  <a:pt x="1624937" y="26104"/>
                  <a:pt x="1975227" y="-30449"/>
                  <a:pt x="2115686" y="0"/>
                </a:cubicBezTo>
                <a:cubicBezTo>
                  <a:pt x="2256145" y="30449"/>
                  <a:pt x="2444087" y="17701"/>
                  <a:pt x="2667785" y="0"/>
                </a:cubicBezTo>
                <a:cubicBezTo>
                  <a:pt x="2891483" y="-17701"/>
                  <a:pt x="3009526" y="-300"/>
                  <a:pt x="3219884" y="0"/>
                </a:cubicBezTo>
                <a:cubicBezTo>
                  <a:pt x="3430242" y="300"/>
                  <a:pt x="3949931" y="5494"/>
                  <a:pt x="4175957" y="0"/>
                </a:cubicBezTo>
                <a:cubicBezTo>
                  <a:pt x="4267553" y="5729"/>
                  <a:pt x="4316000" y="73894"/>
                  <a:pt x="4312167" y="136210"/>
                </a:cubicBezTo>
                <a:cubicBezTo>
                  <a:pt x="4296603" y="351531"/>
                  <a:pt x="4322988" y="552167"/>
                  <a:pt x="4312167" y="681035"/>
                </a:cubicBezTo>
                <a:cubicBezTo>
                  <a:pt x="4308451" y="767847"/>
                  <a:pt x="4247378" y="805259"/>
                  <a:pt x="4175957" y="817245"/>
                </a:cubicBezTo>
                <a:cubicBezTo>
                  <a:pt x="3926944" y="847467"/>
                  <a:pt x="3725063" y="799888"/>
                  <a:pt x="3502666" y="817245"/>
                </a:cubicBezTo>
                <a:cubicBezTo>
                  <a:pt x="3280269" y="834602"/>
                  <a:pt x="3161325" y="834109"/>
                  <a:pt x="2910170" y="817245"/>
                </a:cubicBezTo>
                <a:cubicBezTo>
                  <a:pt x="2659015" y="800381"/>
                  <a:pt x="2524945" y="806387"/>
                  <a:pt x="2358071" y="817245"/>
                </a:cubicBezTo>
                <a:cubicBezTo>
                  <a:pt x="2191197" y="828103"/>
                  <a:pt x="1903405" y="806659"/>
                  <a:pt x="1765575" y="817245"/>
                </a:cubicBezTo>
                <a:cubicBezTo>
                  <a:pt x="1627745" y="827831"/>
                  <a:pt x="1373188" y="835143"/>
                  <a:pt x="1051886" y="817245"/>
                </a:cubicBezTo>
                <a:cubicBezTo>
                  <a:pt x="730584" y="799347"/>
                  <a:pt x="339001" y="834169"/>
                  <a:pt x="136210" y="817245"/>
                </a:cubicBezTo>
                <a:cubicBezTo>
                  <a:pt x="64290" y="817350"/>
                  <a:pt x="8361" y="764926"/>
                  <a:pt x="0" y="681035"/>
                </a:cubicBezTo>
                <a:cubicBezTo>
                  <a:pt x="-13179" y="410358"/>
                  <a:pt x="14607" y="324973"/>
                  <a:pt x="0" y="136210"/>
                </a:cubicBezTo>
                <a:close/>
              </a:path>
              <a:path w="4312167" h="817245" stroke="0" extrusionOk="0">
                <a:moveTo>
                  <a:pt x="0" y="136210"/>
                </a:moveTo>
                <a:cubicBezTo>
                  <a:pt x="-13955" y="52375"/>
                  <a:pt x="51117" y="3703"/>
                  <a:pt x="136210" y="0"/>
                </a:cubicBezTo>
                <a:cubicBezTo>
                  <a:pt x="397214" y="32403"/>
                  <a:pt x="695056" y="26460"/>
                  <a:pt x="890296" y="0"/>
                </a:cubicBezTo>
                <a:cubicBezTo>
                  <a:pt x="1085536" y="-26460"/>
                  <a:pt x="1305868" y="6837"/>
                  <a:pt x="1523190" y="0"/>
                </a:cubicBezTo>
                <a:cubicBezTo>
                  <a:pt x="1740512" y="-6837"/>
                  <a:pt x="1844263" y="-6676"/>
                  <a:pt x="2115686" y="0"/>
                </a:cubicBezTo>
                <a:cubicBezTo>
                  <a:pt x="2387109" y="6676"/>
                  <a:pt x="2678521" y="1634"/>
                  <a:pt x="2829375" y="0"/>
                </a:cubicBezTo>
                <a:cubicBezTo>
                  <a:pt x="2980229" y="-1634"/>
                  <a:pt x="3302312" y="24230"/>
                  <a:pt x="3462268" y="0"/>
                </a:cubicBezTo>
                <a:cubicBezTo>
                  <a:pt x="3622224" y="-24230"/>
                  <a:pt x="3973666" y="-29039"/>
                  <a:pt x="4175957" y="0"/>
                </a:cubicBezTo>
                <a:cubicBezTo>
                  <a:pt x="4250687" y="-4736"/>
                  <a:pt x="4310972" y="62643"/>
                  <a:pt x="4312167" y="136210"/>
                </a:cubicBezTo>
                <a:cubicBezTo>
                  <a:pt x="4301968" y="388828"/>
                  <a:pt x="4293869" y="415928"/>
                  <a:pt x="4312167" y="681035"/>
                </a:cubicBezTo>
                <a:cubicBezTo>
                  <a:pt x="4295936" y="755334"/>
                  <a:pt x="4255476" y="805474"/>
                  <a:pt x="4175957" y="817245"/>
                </a:cubicBezTo>
                <a:cubicBezTo>
                  <a:pt x="3903151" y="805980"/>
                  <a:pt x="3670742" y="843687"/>
                  <a:pt x="3462268" y="817245"/>
                </a:cubicBezTo>
                <a:cubicBezTo>
                  <a:pt x="3253794" y="790803"/>
                  <a:pt x="2980730" y="783936"/>
                  <a:pt x="2708182" y="817245"/>
                </a:cubicBezTo>
                <a:cubicBezTo>
                  <a:pt x="2435634" y="850554"/>
                  <a:pt x="2198188" y="812145"/>
                  <a:pt x="1954096" y="817245"/>
                </a:cubicBezTo>
                <a:cubicBezTo>
                  <a:pt x="1710004" y="822345"/>
                  <a:pt x="1611383" y="839600"/>
                  <a:pt x="1361600" y="817245"/>
                </a:cubicBezTo>
                <a:cubicBezTo>
                  <a:pt x="1111817" y="794890"/>
                  <a:pt x="602949" y="84836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Calendar</a:t>
            </a:r>
            <a:r>
              <a:rPr lang="en-US">
                <a:solidFill>
                  <a:schemeClr val="bg1"/>
                </a:solidFill>
                <a:latin typeface="Segoe UI" panose="020B0502040204020203" pitchFamily="34" charset="0"/>
                <a:cs typeface="Segoe UI" panose="020B0502040204020203" pitchFamily="34" charset="0"/>
              </a:rPr>
              <a:t> in the menu bar and select the class meeting.</a:t>
            </a:r>
          </a:p>
        </p:txBody>
      </p:sp>
      <p:sp>
        <p:nvSpPr>
          <p:cNvPr id="12" name="Right Arrow 11">
            <a:extLst>
              <a:ext uri="{FF2B5EF4-FFF2-40B4-BE49-F238E27FC236}">
                <a16:creationId xmlns:a16="http://schemas.microsoft.com/office/drawing/2014/main" id="{1CBB84D0-C970-B043-8B17-37BCD6D03807}"/>
              </a:ext>
            </a:extLst>
          </p:cNvPr>
          <p:cNvSpPr/>
          <p:nvPr/>
        </p:nvSpPr>
        <p:spPr>
          <a:xfrm rot="9278645" flipH="1">
            <a:off x="6383660" y="29531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C5E0379-B2BC-294E-BFDE-E97A4CE997CE}"/>
              </a:ext>
            </a:extLst>
          </p:cNvPr>
          <p:cNvSpPr/>
          <p:nvPr/>
        </p:nvSpPr>
        <p:spPr>
          <a:xfrm rot="3355193" flipH="1">
            <a:off x="2513936" y="226744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358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student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is a new feature we’re introducing to help teachers control when the meeting starts. Check with your student’s teacher if you have any questions.</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745BE9D5-7C2C-C746-BACA-EA74F6DE2244}"/>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Find grades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Find grades </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23270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43867" y="2736502"/>
            <a:ext cx="7304265"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 and your student can use Teams to keep tabs on assignment status and easily find </a:t>
            </a:r>
            <a:r>
              <a:rPr lang="en-US" sz="2800" b="1" dirty="0">
                <a:solidFill>
                  <a:srgbClr val="8378D0"/>
                </a:solidFill>
                <a:latin typeface="Segoe UI" panose="020B0502040204020203" pitchFamily="34" charset="0"/>
                <a:cs typeface="Segoe UI" panose="020B0502040204020203" pitchFamily="34" charset="0"/>
              </a:rPr>
              <a:t>grades</a:t>
            </a:r>
            <a:r>
              <a:rPr lang="en-US" sz="2800" b="1" dirty="0">
                <a:latin typeface="Segoe UI" panose="020B0502040204020203" pitchFamily="34" charset="0"/>
                <a:cs typeface="Segoe UI" panose="020B0502040204020203" pitchFamily="34" charset="0"/>
              </a:rPr>
              <a:t> in this quick-view list.</a:t>
            </a:r>
          </a:p>
        </p:txBody>
      </p:sp>
    </p:spTree>
    <p:extLst>
      <p:ext uri="{BB962C8B-B14F-4D97-AF65-F5344CB8AC3E}">
        <p14:creationId xmlns:p14="http://schemas.microsoft.com/office/powerpoint/2010/main" val="2277017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F38E770-5DE7-49B5-AFA4-45D69088A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1746" y="528508"/>
            <a:ext cx="7716021" cy="5156409"/>
          </a:xfrm>
          <a:prstGeom prst="rect">
            <a:avLst/>
          </a:prstGeom>
        </p:spPr>
      </p:pic>
      <p:pic>
        <p:nvPicPr>
          <p:cNvPr id="9" name="laptop">
            <a:extLst>
              <a:ext uri="{FF2B5EF4-FFF2-40B4-BE49-F238E27FC236}">
                <a16:creationId xmlns:a16="http://schemas.microsoft.com/office/drawing/2014/main" id="{BA143D03-C5D9-884B-BB67-250B83EA05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4" name="copy">
            <a:extLst>
              <a:ext uri="{FF2B5EF4-FFF2-40B4-BE49-F238E27FC236}">
                <a16:creationId xmlns:a16="http://schemas.microsoft.com/office/drawing/2014/main" id="{41F55C4F-F496-E742-93F9-CBDBCCA32EE4}"/>
              </a:ext>
            </a:extLst>
          </p:cNvPr>
          <p:cNvSpPr txBox="1"/>
          <p:nvPr/>
        </p:nvSpPr>
        <p:spPr>
          <a:xfrm>
            <a:off x="8895733" y="1516490"/>
            <a:ext cx="2776934" cy="1430179"/>
          </a:xfrm>
          <a:custGeom>
            <a:avLst/>
            <a:gdLst>
              <a:gd name="connsiteX0" fmla="*/ 0 w 2776934"/>
              <a:gd name="connsiteY0" fmla="*/ 238368 h 1430179"/>
              <a:gd name="connsiteX1" fmla="*/ 238368 w 2776934"/>
              <a:gd name="connsiteY1" fmla="*/ 0 h 1430179"/>
              <a:gd name="connsiteX2" fmla="*/ 767414 w 2776934"/>
              <a:gd name="connsiteY2" fmla="*/ 0 h 1430179"/>
              <a:gd name="connsiteX3" fmla="*/ 1342463 w 2776934"/>
              <a:gd name="connsiteY3" fmla="*/ 0 h 1430179"/>
              <a:gd name="connsiteX4" fmla="*/ 1871509 w 2776934"/>
              <a:gd name="connsiteY4" fmla="*/ 0 h 1430179"/>
              <a:gd name="connsiteX5" fmla="*/ 2538566 w 2776934"/>
              <a:gd name="connsiteY5" fmla="*/ 0 h 1430179"/>
              <a:gd name="connsiteX6" fmla="*/ 2776934 w 2776934"/>
              <a:gd name="connsiteY6" fmla="*/ 238368 h 1430179"/>
              <a:gd name="connsiteX7" fmla="*/ 2776934 w 2776934"/>
              <a:gd name="connsiteY7" fmla="*/ 715090 h 1430179"/>
              <a:gd name="connsiteX8" fmla="*/ 2776934 w 2776934"/>
              <a:gd name="connsiteY8" fmla="*/ 1191811 h 1430179"/>
              <a:gd name="connsiteX9" fmla="*/ 2538566 w 2776934"/>
              <a:gd name="connsiteY9" fmla="*/ 1430179 h 1430179"/>
              <a:gd name="connsiteX10" fmla="*/ 1986518 w 2776934"/>
              <a:gd name="connsiteY10" fmla="*/ 1430179 h 1430179"/>
              <a:gd name="connsiteX11" fmla="*/ 1480475 w 2776934"/>
              <a:gd name="connsiteY11" fmla="*/ 1430179 h 1430179"/>
              <a:gd name="connsiteX12" fmla="*/ 882423 w 2776934"/>
              <a:gd name="connsiteY12" fmla="*/ 1430179 h 1430179"/>
              <a:gd name="connsiteX13" fmla="*/ 238368 w 2776934"/>
              <a:gd name="connsiteY13" fmla="*/ 1430179 h 1430179"/>
              <a:gd name="connsiteX14" fmla="*/ 0 w 2776934"/>
              <a:gd name="connsiteY14" fmla="*/ 1191811 h 1430179"/>
              <a:gd name="connsiteX15" fmla="*/ 0 w 2776934"/>
              <a:gd name="connsiteY15" fmla="*/ 696021 h 1430179"/>
              <a:gd name="connsiteX16" fmla="*/ 0 w 2776934"/>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6934" h="1430179" fill="none" extrusionOk="0">
                <a:moveTo>
                  <a:pt x="0" y="238368"/>
                </a:moveTo>
                <a:cubicBezTo>
                  <a:pt x="-12020" y="128213"/>
                  <a:pt x="110145" y="2544"/>
                  <a:pt x="238368" y="0"/>
                </a:cubicBezTo>
                <a:cubicBezTo>
                  <a:pt x="424505" y="5452"/>
                  <a:pt x="633968" y="8961"/>
                  <a:pt x="767414" y="0"/>
                </a:cubicBezTo>
                <a:cubicBezTo>
                  <a:pt x="900860" y="-8961"/>
                  <a:pt x="1149880" y="-3310"/>
                  <a:pt x="1342463" y="0"/>
                </a:cubicBezTo>
                <a:cubicBezTo>
                  <a:pt x="1535046" y="3310"/>
                  <a:pt x="1729559" y="-21724"/>
                  <a:pt x="1871509" y="0"/>
                </a:cubicBezTo>
                <a:cubicBezTo>
                  <a:pt x="2013459" y="21724"/>
                  <a:pt x="2238269" y="-31042"/>
                  <a:pt x="2538566" y="0"/>
                </a:cubicBezTo>
                <a:cubicBezTo>
                  <a:pt x="2659688" y="-596"/>
                  <a:pt x="2792883" y="120452"/>
                  <a:pt x="2776934" y="238368"/>
                </a:cubicBezTo>
                <a:cubicBezTo>
                  <a:pt x="2775107" y="439290"/>
                  <a:pt x="2759271" y="603626"/>
                  <a:pt x="2776934" y="715090"/>
                </a:cubicBezTo>
                <a:cubicBezTo>
                  <a:pt x="2794597" y="826554"/>
                  <a:pt x="2796904" y="999886"/>
                  <a:pt x="2776934" y="1191811"/>
                </a:cubicBezTo>
                <a:cubicBezTo>
                  <a:pt x="2775588" y="1295519"/>
                  <a:pt x="2674959" y="1433169"/>
                  <a:pt x="2538566" y="1430179"/>
                </a:cubicBezTo>
                <a:cubicBezTo>
                  <a:pt x="2308287" y="1416283"/>
                  <a:pt x="2106590" y="1450350"/>
                  <a:pt x="1986518" y="1430179"/>
                </a:cubicBezTo>
                <a:cubicBezTo>
                  <a:pt x="1866446" y="1410008"/>
                  <a:pt x="1689161" y="1405441"/>
                  <a:pt x="1480475" y="1430179"/>
                </a:cubicBezTo>
                <a:cubicBezTo>
                  <a:pt x="1271789" y="1454917"/>
                  <a:pt x="1150202" y="1445702"/>
                  <a:pt x="882423" y="1430179"/>
                </a:cubicBezTo>
                <a:cubicBezTo>
                  <a:pt x="614644" y="1414656"/>
                  <a:pt x="474472" y="1461433"/>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776934" h="1430179" stroke="0" extrusionOk="0">
                <a:moveTo>
                  <a:pt x="0" y="238368"/>
                </a:moveTo>
                <a:cubicBezTo>
                  <a:pt x="-17854" y="95708"/>
                  <a:pt x="77510" y="10963"/>
                  <a:pt x="238368" y="0"/>
                </a:cubicBezTo>
                <a:cubicBezTo>
                  <a:pt x="459544" y="-12566"/>
                  <a:pt x="629254" y="-9033"/>
                  <a:pt x="859421" y="0"/>
                </a:cubicBezTo>
                <a:cubicBezTo>
                  <a:pt x="1089588" y="9033"/>
                  <a:pt x="1145781" y="23024"/>
                  <a:pt x="1411469" y="0"/>
                </a:cubicBezTo>
                <a:cubicBezTo>
                  <a:pt x="1677157" y="-23024"/>
                  <a:pt x="1731913" y="9546"/>
                  <a:pt x="1940515" y="0"/>
                </a:cubicBezTo>
                <a:cubicBezTo>
                  <a:pt x="2149117" y="-9546"/>
                  <a:pt x="2298366" y="4251"/>
                  <a:pt x="2538566" y="0"/>
                </a:cubicBezTo>
                <a:cubicBezTo>
                  <a:pt x="2676156" y="-12231"/>
                  <a:pt x="2757975" y="103818"/>
                  <a:pt x="2776934" y="238368"/>
                </a:cubicBezTo>
                <a:cubicBezTo>
                  <a:pt x="2775852" y="413899"/>
                  <a:pt x="2782670" y="570384"/>
                  <a:pt x="2776934" y="715090"/>
                </a:cubicBezTo>
                <a:cubicBezTo>
                  <a:pt x="2771198" y="859796"/>
                  <a:pt x="2784280" y="1064085"/>
                  <a:pt x="2776934" y="1191811"/>
                </a:cubicBezTo>
                <a:cubicBezTo>
                  <a:pt x="2791992" y="1327079"/>
                  <a:pt x="2652572" y="1427326"/>
                  <a:pt x="2538566" y="1430179"/>
                </a:cubicBezTo>
                <a:cubicBezTo>
                  <a:pt x="2295005" y="1441307"/>
                  <a:pt x="2178879" y="1457125"/>
                  <a:pt x="1963517" y="1430179"/>
                </a:cubicBezTo>
                <a:cubicBezTo>
                  <a:pt x="1748155" y="1403233"/>
                  <a:pt x="1681879" y="1456293"/>
                  <a:pt x="1411469" y="1430179"/>
                </a:cubicBezTo>
                <a:cubicBezTo>
                  <a:pt x="1141059" y="1404065"/>
                  <a:pt x="915756" y="1457348"/>
                  <a:pt x="790416" y="1430179"/>
                </a:cubicBezTo>
                <a:cubicBezTo>
                  <a:pt x="665076" y="1403010"/>
                  <a:pt x="490625" y="1434470"/>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93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a:t>
            </a:r>
            <a:r>
              <a:rPr lang="en-US" b="1" dirty="0">
                <a:solidFill>
                  <a:srgbClr val="FFFF00"/>
                </a:solidFill>
                <a:latin typeface="Segoe UI" panose="020B0502040204020203" pitchFamily="34" charset="0"/>
                <a:cs typeface="Segoe UI" panose="020B0502040204020203" pitchFamily="34" charset="0"/>
              </a:rPr>
              <a:t>Grades tab </a:t>
            </a:r>
            <a:r>
              <a:rPr lang="en-US" dirty="0">
                <a:solidFill>
                  <a:schemeClr val="bg1"/>
                </a:solidFill>
                <a:latin typeface="Segoe UI" panose="020B0502040204020203" pitchFamily="34" charset="0"/>
                <a:cs typeface="Segoe UI" panose="020B0502040204020203" pitchFamily="34" charset="0"/>
              </a:rPr>
              <a:t>in the </a:t>
            </a:r>
            <a:r>
              <a:rPr lang="en-US" b="1" dirty="0">
                <a:solidFill>
                  <a:srgbClr val="FFFF00"/>
                </a:solidFill>
                <a:latin typeface="Segoe UI" panose="020B0502040204020203" pitchFamily="34" charset="0"/>
                <a:cs typeface="Segoe UI" panose="020B0502040204020203" pitchFamily="34" charset="0"/>
              </a:rPr>
              <a:t>General</a:t>
            </a:r>
            <a:r>
              <a:rPr lang="en-US" b="1" dirty="0">
                <a:solidFill>
                  <a:srgbClr val="B0B1D3"/>
                </a:solidFill>
                <a:latin typeface="Segoe UI" panose="020B0502040204020203" pitchFamily="34" charset="0"/>
                <a:cs typeface="Segoe UI" panose="020B0502040204020203" pitchFamily="34" charset="0"/>
              </a:rPr>
              <a:t> </a:t>
            </a:r>
            <a:r>
              <a:rPr lang="en-US" b="1" dirty="0">
                <a:solidFill>
                  <a:srgbClr val="FFFF00"/>
                </a:solidFill>
                <a:latin typeface="Segoe UI" panose="020B0502040204020203" pitchFamily="34" charset="0"/>
                <a:cs typeface="Segoe UI" panose="020B0502040204020203" pitchFamily="34" charset="0"/>
              </a:rPr>
              <a:t>channel</a:t>
            </a:r>
            <a:r>
              <a:rPr lang="en-US" b="1" dirty="0">
                <a:solidFill>
                  <a:srgbClr val="B0B1D3"/>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to view status and grades for assignments.</a:t>
            </a:r>
          </a:p>
        </p:txBody>
      </p:sp>
      <p:sp>
        <p:nvSpPr>
          <p:cNvPr id="12" name="Right Arrow 11">
            <a:extLst>
              <a:ext uri="{FF2B5EF4-FFF2-40B4-BE49-F238E27FC236}">
                <a16:creationId xmlns:a16="http://schemas.microsoft.com/office/drawing/2014/main" id="{6136D4A5-D2C9-7241-AC13-926B1E7A17F6}"/>
              </a:ext>
            </a:extLst>
          </p:cNvPr>
          <p:cNvSpPr/>
          <p:nvPr/>
        </p:nvSpPr>
        <p:spPr>
          <a:xfrm rot="1855101" flipH="1">
            <a:off x="7468583" y="120472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3A670406-A558-C648-AB5C-1FDE81F82F69}"/>
              </a:ext>
            </a:extLst>
          </p:cNvPr>
          <p:cNvSpPr/>
          <p:nvPr/>
        </p:nvSpPr>
        <p:spPr>
          <a:xfrm rot="2511935" flipH="1">
            <a:off x="3556983" y="229263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892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F2ADFCE7-3B76-C343-BD1D-DA2B397FD0D5}"/>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Chat with teachers and classmates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Chat with teachers and classmates</a:t>
            </a: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418904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5" name="screenshot" descr="A screenshot of a social media post&#10;&#10;Description automatically generated">
            <a:extLst>
              <a:ext uri="{FF2B5EF4-FFF2-40B4-BE49-F238E27FC236}">
                <a16:creationId xmlns:a16="http://schemas.microsoft.com/office/drawing/2014/main" id="{EB78F2CE-B85D-403D-98D6-9CCD5B9D3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968" y="521992"/>
            <a:ext cx="7700143" cy="5138579"/>
          </a:xfrm>
          <a:prstGeom prst="rect">
            <a:avLst/>
          </a:prstGeom>
        </p:spPr>
      </p:pic>
      <p:pic>
        <p:nvPicPr>
          <p:cNvPr id="6" name="laptop">
            <a:extLst>
              <a:ext uri="{FF2B5EF4-FFF2-40B4-BE49-F238E27FC236}">
                <a16:creationId xmlns:a16="http://schemas.microsoft.com/office/drawing/2014/main" id="{01775321-3259-6C4B-AB4D-007785EC79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8" name="copy">
            <a:extLst>
              <a:ext uri="{FF2B5EF4-FFF2-40B4-BE49-F238E27FC236}">
                <a16:creationId xmlns:a16="http://schemas.microsoft.com/office/drawing/2014/main" id="{60725282-2710-134B-A718-22C677B18E1A}"/>
              </a:ext>
            </a:extLst>
          </p:cNvPr>
          <p:cNvSpPr txBox="1"/>
          <p:nvPr/>
        </p:nvSpPr>
        <p:spPr>
          <a:xfrm>
            <a:off x="270617" y="3659779"/>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Sign in with your student’s school or work account. (This is how your student logs into their computer at school.)</a:t>
            </a:r>
          </a:p>
        </p:txBody>
      </p:sp>
      <p:sp>
        <p:nvSpPr>
          <p:cNvPr id="10" name="Right Arrow 9">
            <a:extLst>
              <a:ext uri="{FF2B5EF4-FFF2-40B4-BE49-F238E27FC236}">
                <a16:creationId xmlns:a16="http://schemas.microsoft.com/office/drawing/2014/main" id="{1D02DF1D-39F8-6B44-9863-075C2BEC3E53}"/>
              </a:ext>
            </a:extLst>
          </p:cNvPr>
          <p:cNvSpPr/>
          <p:nvPr/>
        </p:nvSpPr>
        <p:spPr>
          <a:xfrm rot="9029572" flipH="1">
            <a:off x="3903511" y="30590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323452" y="1443841"/>
            <a:ext cx="7545096" cy="3970318"/>
          </a:xfrm>
          <a:prstGeom prst="rect">
            <a:avLst/>
          </a:prstGeom>
          <a:noFill/>
        </p:spPr>
        <p:txBody>
          <a:bodyPr wrap="square" rtlCol="0">
            <a:spAutoFit/>
          </a:bodyPr>
          <a:lstStyle/>
          <a:p>
            <a:pPr algn="ctr"/>
            <a:r>
              <a:rPr lang="en-US" sz="2800" b="1">
                <a:latin typeface="Segoe UI" panose="020B0502040204020203" pitchFamily="34" charset="0"/>
                <a:cs typeface="Segoe UI" panose="020B0502040204020203" pitchFamily="34" charset="0"/>
              </a:rPr>
              <a:t>If your school implements </a:t>
            </a:r>
            <a:r>
              <a:rPr lang="en-US" sz="2800" b="1">
                <a:solidFill>
                  <a:srgbClr val="8378D0"/>
                </a:solidFill>
                <a:latin typeface="Segoe UI" panose="020B0502040204020203" pitchFamily="34" charset="0"/>
                <a:cs typeface="Segoe UI" panose="020B0502040204020203" pitchFamily="34" charset="0"/>
              </a:rPr>
              <a:t>Chat</a:t>
            </a:r>
            <a:r>
              <a:rPr lang="en-US" sz="2800" b="1">
                <a:latin typeface="Segoe UI" panose="020B0502040204020203" pitchFamily="34" charset="0"/>
                <a:cs typeface="Segoe UI" panose="020B0502040204020203" pitchFamily="34" charset="0"/>
              </a:rPr>
              <a:t>, your student can chat 1-on-1 or collaborate</a:t>
            </a:r>
          </a:p>
          <a:p>
            <a:pPr algn="ctr"/>
            <a:r>
              <a:rPr lang="en-US" sz="2800" b="1">
                <a:latin typeface="Segoe UI" panose="020B0502040204020203" pitchFamily="34" charset="0"/>
                <a:cs typeface="Segoe UI" panose="020B0502040204020203" pitchFamily="34" charset="0"/>
              </a:rPr>
              <a:t>with a small group.</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 Chat availability varies by school district. Not all schools make it available.</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Please check with your student’s teacher if you have questions.</a:t>
            </a:r>
          </a:p>
        </p:txBody>
      </p:sp>
    </p:spTree>
    <p:extLst>
      <p:ext uri="{BB962C8B-B14F-4D97-AF65-F5344CB8AC3E}">
        <p14:creationId xmlns:p14="http://schemas.microsoft.com/office/powerpoint/2010/main" val="3615373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0C75D03-6DBE-4119-A4BC-04D3C3F876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866" y="518877"/>
            <a:ext cx="7771814" cy="5193694"/>
          </a:xfrm>
          <a:prstGeom prst="rect">
            <a:avLst/>
          </a:prstGeom>
        </p:spPr>
      </p:pic>
      <p:pic>
        <p:nvPicPr>
          <p:cNvPr id="7" name="laptop">
            <a:extLst>
              <a:ext uri="{FF2B5EF4-FFF2-40B4-BE49-F238E27FC236}">
                <a16:creationId xmlns:a16="http://schemas.microsoft.com/office/drawing/2014/main" id="{CAA70F72-95B4-6B43-851F-2FF5765BA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3C833D3-7331-A44F-AB43-76135B39E2E3}"/>
              </a:ext>
            </a:extLst>
          </p:cNvPr>
          <p:cNvSpPr txBox="1"/>
          <p:nvPr/>
        </p:nvSpPr>
        <p:spPr>
          <a:xfrm>
            <a:off x="303845" y="3627498"/>
            <a:ext cx="3874042" cy="817245"/>
          </a:xfrm>
          <a:custGeom>
            <a:avLst/>
            <a:gdLst>
              <a:gd name="connsiteX0" fmla="*/ 0 w 3874042"/>
              <a:gd name="connsiteY0" fmla="*/ 136210 h 817245"/>
              <a:gd name="connsiteX1" fmla="*/ 136210 w 3874042"/>
              <a:gd name="connsiteY1" fmla="*/ 0 h 817245"/>
              <a:gd name="connsiteX2" fmla="*/ 772497 w 3874042"/>
              <a:gd name="connsiteY2" fmla="*/ 0 h 817245"/>
              <a:gd name="connsiteX3" fmla="*/ 1300734 w 3874042"/>
              <a:gd name="connsiteY3" fmla="*/ 0 h 817245"/>
              <a:gd name="connsiteX4" fmla="*/ 1901005 w 3874042"/>
              <a:gd name="connsiteY4" fmla="*/ 0 h 817245"/>
              <a:gd name="connsiteX5" fmla="*/ 2393226 w 3874042"/>
              <a:gd name="connsiteY5" fmla="*/ 0 h 817245"/>
              <a:gd name="connsiteX6" fmla="*/ 2885448 w 3874042"/>
              <a:gd name="connsiteY6" fmla="*/ 0 h 817245"/>
              <a:gd name="connsiteX7" fmla="*/ 3737832 w 3874042"/>
              <a:gd name="connsiteY7" fmla="*/ 0 h 817245"/>
              <a:gd name="connsiteX8" fmla="*/ 3874042 w 3874042"/>
              <a:gd name="connsiteY8" fmla="*/ 136210 h 817245"/>
              <a:gd name="connsiteX9" fmla="*/ 3874042 w 3874042"/>
              <a:gd name="connsiteY9" fmla="*/ 681035 h 817245"/>
              <a:gd name="connsiteX10" fmla="*/ 3737832 w 3874042"/>
              <a:gd name="connsiteY10" fmla="*/ 817245 h 817245"/>
              <a:gd name="connsiteX11" fmla="*/ 3137562 w 3874042"/>
              <a:gd name="connsiteY11" fmla="*/ 817245 h 817245"/>
              <a:gd name="connsiteX12" fmla="*/ 2609324 w 3874042"/>
              <a:gd name="connsiteY12" fmla="*/ 817245 h 817245"/>
              <a:gd name="connsiteX13" fmla="*/ 2117102 w 3874042"/>
              <a:gd name="connsiteY13" fmla="*/ 817245 h 817245"/>
              <a:gd name="connsiteX14" fmla="*/ 1588864 w 3874042"/>
              <a:gd name="connsiteY14" fmla="*/ 817245 h 817245"/>
              <a:gd name="connsiteX15" fmla="*/ 952578 w 3874042"/>
              <a:gd name="connsiteY15" fmla="*/ 817245 h 817245"/>
              <a:gd name="connsiteX16" fmla="*/ 136210 w 3874042"/>
              <a:gd name="connsiteY16" fmla="*/ 817245 h 817245"/>
              <a:gd name="connsiteX17" fmla="*/ 0 w 3874042"/>
              <a:gd name="connsiteY17" fmla="*/ 681035 h 817245"/>
              <a:gd name="connsiteX18" fmla="*/ 0 w 3874042"/>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4042" h="817245" fill="none" extrusionOk="0">
                <a:moveTo>
                  <a:pt x="0" y="136210"/>
                </a:moveTo>
                <a:cubicBezTo>
                  <a:pt x="-4258" y="61158"/>
                  <a:pt x="62509" y="-2750"/>
                  <a:pt x="136210" y="0"/>
                </a:cubicBezTo>
                <a:cubicBezTo>
                  <a:pt x="360933" y="25046"/>
                  <a:pt x="478544" y="5472"/>
                  <a:pt x="772497" y="0"/>
                </a:cubicBezTo>
                <a:cubicBezTo>
                  <a:pt x="1066450" y="-5472"/>
                  <a:pt x="1138845" y="21719"/>
                  <a:pt x="1300734" y="0"/>
                </a:cubicBezTo>
                <a:cubicBezTo>
                  <a:pt x="1462623" y="-21719"/>
                  <a:pt x="1618242" y="-11823"/>
                  <a:pt x="1901005" y="0"/>
                </a:cubicBezTo>
                <a:cubicBezTo>
                  <a:pt x="2183768" y="11823"/>
                  <a:pt x="2216803" y="-4674"/>
                  <a:pt x="2393226" y="0"/>
                </a:cubicBezTo>
                <a:cubicBezTo>
                  <a:pt x="2569649" y="4674"/>
                  <a:pt x="2740761" y="-9147"/>
                  <a:pt x="2885448" y="0"/>
                </a:cubicBezTo>
                <a:cubicBezTo>
                  <a:pt x="3030135" y="9147"/>
                  <a:pt x="3433823" y="22389"/>
                  <a:pt x="3737832" y="0"/>
                </a:cubicBezTo>
                <a:cubicBezTo>
                  <a:pt x="3829428" y="5729"/>
                  <a:pt x="3877875" y="73894"/>
                  <a:pt x="3874042" y="136210"/>
                </a:cubicBezTo>
                <a:cubicBezTo>
                  <a:pt x="3858478" y="351531"/>
                  <a:pt x="3884863" y="552167"/>
                  <a:pt x="3874042" y="681035"/>
                </a:cubicBezTo>
                <a:cubicBezTo>
                  <a:pt x="3870326" y="767847"/>
                  <a:pt x="3809253" y="805259"/>
                  <a:pt x="3737832" y="817245"/>
                </a:cubicBezTo>
                <a:cubicBezTo>
                  <a:pt x="3447920" y="795916"/>
                  <a:pt x="3412067" y="840505"/>
                  <a:pt x="3137562" y="817245"/>
                </a:cubicBezTo>
                <a:cubicBezTo>
                  <a:pt x="2863057" y="793986"/>
                  <a:pt x="2767085" y="803327"/>
                  <a:pt x="2609324" y="817245"/>
                </a:cubicBezTo>
                <a:cubicBezTo>
                  <a:pt x="2451563" y="831163"/>
                  <a:pt x="2218473" y="834976"/>
                  <a:pt x="2117102" y="817245"/>
                </a:cubicBezTo>
                <a:cubicBezTo>
                  <a:pt x="2015731" y="799514"/>
                  <a:pt x="1820724" y="832907"/>
                  <a:pt x="1588864" y="817245"/>
                </a:cubicBezTo>
                <a:cubicBezTo>
                  <a:pt x="1357004" y="801583"/>
                  <a:pt x="1172652" y="805407"/>
                  <a:pt x="952578" y="817245"/>
                </a:cubicBezTo>
                <a:cubicBezTo>
                  <a:pt x="732504" y="829083"/>
                  <a:pt x="472371" y="836396"/>
                  <a:pt x="136210" y="817245"/>
                </a:cubicBezTo>
                <a:cubicBezTo>
                  <a:pt x="64290" y="817350"/>
                  <a:pt x="8361" y="764926"/>
                  <a:pt x="0" y="681035"/>
                </a:cubicBezTo>
                <a:cubicBezTo>
                  <a:pt x="-13179" y="410358"/>
                  <a:pt x="14607" y="324973"/>
                  <a:pt x="0" y="136210"/>
                </a:cubicBezTo>
                <a:close/>
              </a:path>
              <a:path w="3874042" h="817245" stroke="0" extrusionOk="0">
                <a:moveTo>
                  <a:pt x="0" y="136210"/>
                </a:moveTo>
                <a:cubicBezTo>
                  <a:pt x="-13955" y="52375"/>
                  <a:pt x="51117" y="3703"/>
                  <a:pt x="136210" y="0"/>
                </a:cubicBezTo>
                <a:cubicBezTo>
                  <a:pt x="272157" y="-4655"/>
                  <a:pt x="560515" y="-12401"/>
                  <a:pt x="808513" y="0"/>
                </a:cubicBezTo>
                <a:cubicBezTo>
                  <a:pt x="1056511" y="12401"/>
                  <a:pt x="1196815" y="3258"/>
                  <a:pt x="1372767" y="0"/>
                </a:cubicBezTo>
                <a:cubicBezTo>
                  <a:pt x="1548719" y="-3258"/>
                  <a:pt x="1709048" y="13033"/>
                  <a:pt x="1901005" y="0"/>
                </a:cubicBezTo>
                <a:cubicBezTo>
                  <a:pt x="2092962" y="-13033"/>
                  <a:pt x="2354697" y="13360"/>
                  <a:pt x="2537291" y="0"/>
                </a:cubicBezTo>
                <a:cubicBezTo>
                  <a:pt x="2719885" y="-13360"/>
                  <a:pt x="2894712" y="28151"/>
                  <a:pt x="3101545" y="0"/>
                </a:cubicBezTo>
                <a:cubicBezTo>
                  <a:pt x="3308378" y="-28151"/>
                  <a:pt x="3524995" y="19353"/>
                  <a:pt x="3737832" y="0"/>
                </a:cubicBezTo>
                <a:cubicBezTo>
                  <a:pt x="3812562" y="-4736"/>
                  <a:pt x="3872847" y="62643"/>
                  <a:pt x="3874042" y="136210"/>
                </a:cubicBezTo>
                <a:cubicBezTo>
                  <a:pt x="3863843" y="388828"/>
                  <a:pt x="3855744" y="415928"/>
                  <a:pt x="3874042" y="681035"/>
                </a:cubicBezTo>
                <a:cubicBezTo>
                  <a:pt x="3857811" y="755334"/>
                  <a:pt x="3817351" y="805474"/>
                  <a:pt x="3737832" y="817245"/>
                </a:cubicBezTo>
                <a:cubicBezTo>
                  <a:pt x="3497339" y="797409"/>
                  <a:pt x="3279275" y="809752"/>
                  <a:pt x="3101545" y="817245"/>
                </a:cubicBezTo>
                <a:cubicBezTo>
                  <a:pt x="2923815" y="824738"/>
                  <a:pt x="2635961" y="816011"/>
                  <a:pt x="2429243" y="817245"/>
                </a:cubicBezTo>
                <a:cubicBezTo>
                  <a:pt x="2222525" y="818479"/>
                  <a:pt x="1919940" y="793616"/>
                  <a:pt x="1756940" y="817245"/>
                </a:cubicBezTo>
                <a:cubicBezTo>
                  <a:pt x="1593940" y="840874"/>
                  <a:pt x="1390427" y="843428"/>
                  <a:pt x="1228702" y="817245"/>
                </a:cubicBezTo>
                <a:cubicBezTo>
                  <a:pt x="1066977" y="791062"/>
                  <a:pt x="552470" y="769545"/>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2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Start a chat by clicking on </a:t>
            </a:r>
            <a:r>
              <a:rPr lang="en-US" b="1">
                <a:solidFill>
                  <a:srgbClr val="FFFF00"/>
                </a:solidFill>
                <a:latin typeface="Segoe UI" panose="020B0502040204020203" pitchFamily="34" charset="0"/>
                <a:cs typeface="Segoe UI" panose="020B0502040204020203" pitchFamily="34" charset="0"/>
              </a:rPr>
              <a:t>Chat</a:t>
            </a:r>
            <a:r>
              <a:rPr lang="en-US">
                <a:solidFill>
                  <a:schemeClr val="bg1"/>
                </a:solidFill>
                <a:latin typeface="Segoe UI" panose="020B0502040204020203" pitchFamily="34" charset="0"/>
                <a:cs typeface="Segoe UI" panose="020B0502040204020203" pitchFamily="34" charset="0"/>
              </a:rPr>
              <a:t> in the left panel. </a:t>
            </a:r>
          </a:p>
        </p:txBody>
      </p:sp>
      <p:sp>
        <p:nvSpPr>
          <p:cNvPr id="12" name="Right Arrow 11">
            <a:extLst>
              <a:ext uri="{FF2B5EF4-FFF2-40B4-BE49-F238E27FC236}">
                <a16:creationId xmlns:a16="http://schemas.microsoft.com/office/drawing/2014/main" id="{46D176D7-BC8F-FF4B-A5C4-44C730CF900E}"/>
              </a:ext>
            </a:extLst>
          </p:cNvPr>
          <p:cNvSpPr/>
          <p:nvPr/>
        </p:nvSpPr>
        <p:spPr>
          <a:xfrm rot="2778304" flipH="1">
            <a:off x="2503759" y="29481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52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66946D1-5C9E-49CB-BAB9-184228BEBA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186" y="521169"/>
            <a:ext cx="7711534" cy="5153410"/>
          </a:xfrm>
          <a:prstGeom prst="rect">
            <a:avLst/>
          </a:prstGeom>
        </p:spPr>
      </p:pic>
      <p:pic>
        <p:nvPicPr>
          <p:cNvPr id="7" name="laptop">
            <a:extLst>
              <a:ext uri="{FF2B5EF4-FFF2-40B4-BE49-F238E27FC236}">
                <a16:creationId xmlns:a16="http://schemas.microsoft.com/office/drawing/2014/main" id="{CD47A8B1-8E2B-C741-93E6-B87EF0765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08D4C63-7C80-5E4B-B63A-28DF53638A2F}"/>
              </a:ext>
            </a:extLst>
          </p:cNvPr>
          <p:cNvSpPr txBox="1"/>
          <p:nvPr/>
        </p:nvSpPr>
        <p:spPr>
          <a:xfrm>
            <a:off x="702264" y="2681811"/>
            <a:ext cx="4603021" cy="2179806"/>
          </a:xfrm>
          <a:custGeom>
            <a:avLst/>
            <a:gdLst>
              <a:gd name="connsiteX0" fmla="*/ 0 w 4603021"/>
              <a:gd name="connsiteY0" fmla="*/ 363308 h 2179806"/>
              <a:gd name="connsiteX1" fmla="*/ 363308 w 4603021"/>
              <a:gd name="connsiteY1" fmla="*/ 0 h 2179806"/>
              <a:gd name="connsiteX2" fmla="*/ 1009376 w 4603021"/>
              <a:gd name="connsiteY2" fmla="*/ 0 h 2179806"/>
              <a:gd name="connsiteX3" fmla="*/ 1577915 w 4603021"/>
              <a:gd name="connsiteY3" fmla="*/ 0 h 2179806"/>
              <a:gd name="connsiteX4" fmla="*/ 2262746 w 4603021"/>
              <a:gd name="connsiteY4" fmla="*/ 0 h 2179806"/>
              <a:gd name="connsiteX5" fmla="*/ 2831286 w 4603021"/>
              <a:gd name="connsiteY5" fmla="*/ 0 h 2179806"/>
              <a:gd name="connsiteX6" fmla="*/ 3516117 w 4603021"/>
              <a:gd name="connsiteY6" fmla="*/ 0 h 2179806"/>
              <a:gd name="connsiteX7" fmla="*/ 4239713 w 4603021"/>
              <a:gd name="connsiteY7" fmla="*/ 0 h 2179806"/>
              <a:gd name="connsiteX8" fmla="*/ 4603021 w 4603021"/>
              <a:gd name="connsiteY8" fmla="*/ 363308 h 2179806"/>
              <a:gd name="connsiteX9" fmla="*/ 4603021 w 4603021"/>
              <a:gd name="connsiteY9" fmla="*/ 833173 h 2179806"/>
              <a:gd name="connsiteX10" fmla="*/ 4603021 w 4603021"/>
              <a:gd name="connsiteY10" fmla="*/ 1288506 h 2179806"/>
              <a:gd name="connsiteX11" fmla="*/ 4603021 w 4603021"/>
              <a:gd name="connsiteY11" fmla="*/ 1816498 h 2179806"/>
              <a:gd name="connsiteX12" fmla="*/ 4239713 w 4603021"/>
              <a:gd name="connsiteY12" fmla="*/ 2179806 h 2179806"/>
              <a:gd name="connsiteX13" fmla="*/ 3671174 w 4603021"/>
              <a:gd name="connsiteY13" fmla="*/ 2179806 h 2179806"/>
              <a:gd name="connsiteX14" fmla="*/ 3063870 w 4603021"/>
              <a:gd name="connsiteY14" fmla="*/ 2179806 h 2179806"/>
              <a:gd name="connsiteX15" fmla="*/ 2417803 w 4603021"/>
              <a:gd name="connsiteY15" fmla="*/ 2179806 h 2179806"/>
              <a:gd name="connsiteX16" fmla="*/ 1849263 w 4603021"/>
              <a:gd name="connsiteY16" fmla="*/ 2179806 h 2179806"/>
              <a:gd name="connsiteX17" fmla="*/ 1125668 w 4603021"/>
              <a:gd name="connsiteY17" fmla="*/ 2179806 h 2179806"/>
              <a:gd name="connsiteX18" fmla="*/ 363308 w 4603021"/>
              <a:gd name="connsiteY18" fmla="*/ 2179806 h 2179806"/>
              <a:gd name="connsiteX19" fmla="*/ 0 w 4603021"/>
              <a:gd name="connsiteY19" fmla="*/ 1816498 h 2179806"/>
              <a:gd name="connsiteX20" fmla="*/ 0 w 4603021"/>
              <a:gd name="connsiteY20" fmla="*/ 1332101 h 2179806"/>
              <a:gd name="connsiteX21" fmla="*/ 0 w 4603021"/>
              <a:gd name="connsiteY21" fmla="*/ 833173 h 2179806"/>
              <a:gd name="connsiteX22" fmla="*/ 0 w 4603021"/>
              <a:gd name="connsiteY22" fmla="*/ 363308 h 21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3021" h="2179806" fill="none" extrusionOk="0">
                <a:moveTo>
                  <a:pt x="0" y="363308"/>
                </a:moveTo>
                <a:cubicBezTo>
                  <a:pt x="-15809" y="161764"/>
                  <a:pt x="174235" y="9966"/>
                  <a:pt x="363308" y="0"/>
                </a:cubicBezTo>
                <a:cubicBezTo>
                  <a:pt x="496427" y="24044"/>
                  <a:pt x="803098" y="-21181"/>
                  <a:pt x="1009376" y="0"/>
                </a:cubicBezTo>
                <a:cubicBezTo>
                  <a:pt x="1215654" y="21181"/>
                  <a:pt x="1373951" y="12160"/>
                  <a:pt x="1577915" y="0"/>
                </a:cubicBezTo>
                <a:cubicBezTo>
                  <a:pt x="1781879" y="-12160"/>
                  <a:pt x="2098896" y="-5496"/>
                  <a:pt x="2262746" y="0"/>
                </a:cubicBezTo>
                <a:cubicBezTo>
                  <a:pt x="2426596" y="5496"/>
                  <a:pt x="2616528" y="11693"/>
                  <a:pt x="2831286" y="0"/>
                </a:cubicBezTo>
                <a:cubicBezTo>
                  <a:pt x="3046044" y="-11693"/>
                  <a:pt x="3187947" y="32519"/>
                  <a:pt x="3516117" y="0"/>
                </a:cubicBezTo>
                <a:cubicBezTo>
                  <a:pt x="3844287" y="-32519"/>
                  <a:pt x="3958735" y="-16407"/>
                  <a:pt x="4239713" y="0"/>
                </a:cubicBezTo>
                <a:cubicBezTo>
                  <a:pt x="4458137" y="-30861"/>
                  <a:pt x="4573191" y="151224"/>
                  <a:pt x="4603021" y="363308"/>
                </a:cubicBezTo>
                <a:cubicBezTo>
                  <a:pt x="4595509" y="466257"/>
                  <a:pt x="4587657" y="719710"/>
                  <a:pt x="4603021" y="833173"/>
                </a:cubicBezTo>
                <a:cubicBezTo>
                  <a:pt x="4618385" y="946636"/>
                  <a:pt x="4589585" y="1069883"/>
                  <a:pt x="4603021" y="1288506"/>
                </a:cubicBezTo>
                <a:cubicBezTo>
                  <a:pt x="4616457" y="1507129"/>
                  <a:pt x="4591286" y="1665866"/>
                  <a:pt x="4603021" y="1816498"/>
                </a:cubicBezTo>
                <a:cubicBezTo>
                  <a:pt x="4651000" y="2004448"/>
                  <a:pt x="4434729" y="2218825"/>
                  <a:pt x="4239713" y="2179806"/>
                </a:cubicBezTo>
                <a:cubicBezTo>
                  <a:pt x="4021452" y="2182283"/>
                  <a:pt x="3785391" y="2167223"/>
                  <a:pt x="3671174" y="2179806"/>
                </a:cubicBezTo>
                <a:cubicBezTo>
                  <a:pt x="3556957" y="2192389"/>
                  <a:pt x="3356874" y="2180925"/>
                  <a:pt x="3063870" y="2179806"/>
                </a:cubicBezTo>
                <a:cubicBezTo>
                  <a:pt x="2770866" y="2178687"/>
                  <a:pt x="2669004" y="2161956"/>
                  <a:pt x="2417803" y="2179806"/>
                </a:cubicBezTo>
                <a:cubicBezTo>
                  <a:pt x="2166602" y="2197656"/>
                  <a:pt x="2057744" y="2195284"/>
                  <a:pt x="1849263" y="2179806"/>
                </a:cubicBezTo>
                <a:cubicBezTo>
                  <a:pt x="1640782" y="2164328"/>
                  <a:pt x="1343845" y="2189227"/>
                  <a:pt x="1125668" y="2179806"/>
                </a:cubicBezTo>
                <a:cubicBezTo>
                  <a:pt x="907492" y="2170385"/>
                  <a:pt x="662380" y="2156715"/>
                  <a:pt x="363308" y="2179806"/>
                </a:cubicBezTo>
                <a:cubicBezTo>
                  <a:pt x="164648" y="2186789"/>
                  <a:pt x="12791" y="2022532"/>
                  <a:pt x="0" y="1816498"/>
                </a:cubicBezTo>
                <a:cubicBezTo>
                  <a:pt x="20083" y="1608844"/>
                  <a:pt x="-8514" y="1449879"/>
                  <a:pt x="0" y="1332101"/>
                </a:cubicBezTo>
                <a:cubicBezTo>
                  <a:pt x="8514" y="1214323"/>
                  <a:pt x="12982" y="1055197"/>
                  <a:pt x="0" y="833173"/>
                </a:cubicBezTo>
                <a:cubicBezTo>
                  <a:pt x="-12982" y="611149"/>
                  <a:pt x="-20146" y="479385"/>
                  <a:pt x="0" y="363308"/>
                </a:cubicBezTo>
                <a:close/>
              </a:path>
              <a:path w="4603021" h="2179806" stroke="0" extrusionOk="0">
                <a:moveTo>
                  <a:pt x="0" y="363308"/>
                </a:moveTo>
                <a:cubicBezTo>
                  <a:pt x="-28297" y="145205"/>
                  <a:pt x="122370" y="15121"/>
                  <a:pt x="363308" y="0"/>
                </a:cubicBezTo>
                <a:cubicBezTo>
                  <a:pt x="606688" y="457"/>
                  <a:pt x="742872" y="5910"/>
                  <a:pt x="1086904" y="0"/>
                </a:cubicBezTo>
                <a:cubicBezTo>
                  <a:pt x="1430936" y="-5910"/>
                  <a:pt x="1569304" y="-935"/>
                  <a:pt x="1694207" y="0"/>
                </a:cubicBezTo>
                <a:cubicBezTo>
                  <a:pt x="1819110" y="935"/>
                  <a:pt x="2093402" y="-518"/>
                  <a:pt x="2262746" y="0"/>
                </a:cubicBezTo>
                <a:cubicBezTo>
                  <a:pt x="2432090" y="518"/>
                  <a:pt x="2714866" y="33227"/>
                  <a:pt x="2947578" y="0"/>
                </a:cubicBezTo>
                <a:cubicBezTo>
                  <a:pt x="3180290" y="-33227"/>
                  <a:pt x="3346971" y="-28157"/>
                  <a:pt x="3554881" y="0"/>
                </a:cubicBezTo>
                <a:cubicBezTo>
                  <a:pt x="3762791" y="28157"/>
                  <a:pt x="4066601" y="-28945"/>
                  <a:pt x="4239713" y="0"/>
                </a:cubicBezTo>
                <a:cubicBezTo>
                  <a:pt x="4438746" y="-15415"/>
                  <a:pt x="4575821" y="200460"/>
                  <a:pt x="4603021" y="363308"/>
                </a:cubicBezTo>
                <a:cubicBezTo>
                  <a:pt x="4611186" y="479902"/>
                  <a:pt x="4603562" y="642542"/>
                  <a:pt x="4603021" y="818641"/>
                </a:cubicBezTo>
                <a:cubicBezTo>
                  <a:pt x="4602480" y="994740"/>
                  <a:pt x="4593796" y="1139505"/>
                  <a:pt x="4603021" y="1303038"/>
                </a:cubicBezTo>
                <a:cubicBezTo>
                  <a:pt x="4612246" y="1466571"/>
                  <a:pt x="4579406" y="1612021"/>
                  <a:pt x="4603021" y="1816498"/>
                </a:cubicBezTo>
                <a:cubicBezTo>
                  <a:pt x="4607765" y="2012459"/>
                  <a:pt x="4445500" y="2176493"/>
                  <a:pt x="4239713" y="2179806"/>
                </a:cubicBezTo>
                <a:cubicBezTo>
                  <a:pt x="4022170" y="2193331"/>
                  <a:pt x="3849008" y="2208514"/>
                  <a:pt x="3593646" y="2179806"/>
                </a:cubicBezTo>
                <a:cubicBezTo>
                  <a:pt x="3338284" y="2151098"/>
                  <a:pt x="3212411" y="2181990"/>
                  <a:pt x="3025106" y="2179806"/>
                </a:cubicBezTo>
                <a:cubicBezTo>
                  <a:pt x="2837801" y="2177622"/>
                  <a:pt x="2592239" y="2166036"/>
                  <a:pt x="2379039" y="2179806"/>
                </a:cubicBezTo>
                <a:cubicBezTo>
                  <a:pt x="2165839" y="2193576"/>
                  <a:pt x="1908176" y="2161807"/>
                  <a:pt x="1655443" y="2179806"/>
                </a:cubicBezTo>
                <a:cubicBezTo>
                  <a:pt x="1402710" y="2197805"/>
                  <a:pt x="1232358" y="2155949"/>
                  <a:pt x="1009376" y="2179806"/>
                </a:cubicBezTo>
                <a:cubicBezTo>
                  <a:pt x="786394" y="2203663"/>
                  <a:pt x="676482" y="2175979"/>
                  <a:pt x="363308" y="2179806"/>
                </a:cubicBezTo>
                <a:cubicBezTo>
                  <a:pt x="149847" y="2180333"/>
                  <a:pt x="19691" y="1981651"/>
                  <a:pt x="0" y="1816498"/>
                </a:cubicBezTo>
                <a:cubicBezTo>
                  <a:pt x="-401" y="1654376"/>
                  <a:pt x="-6786" y="1434330"/>
                  <a:pt x="0" y="1317569"/>
                </a:cubicBezTo>
                <a:cubicBezTo>
                  <a:pt x="6786" y="1200808"/>
                  <a:pt x="-5062" y="994791"/>
                  <a:pt x="0" y="862237"/>
                </a:cubicBezTo>
                <a:cubicBezTo>
                  <a:pt x="5062" y="729683"/>
                  <a:pt x="23080" y="544001"/>
                  <a:pt x="0" y="363308"/>
                </a:cubicBezTo>
                <a:close/>
              </a:path>
            </a:pathLst>
          </a:custGeom>
          <a:solidFill>
            <a:schemeClr val="tx1"/>
          </a:solidFill>
          <a:ln w="76200">
            <a:gradFill>
              <a:gsLst>
                <a:gs pos="100000">
                  <a:srgbClr val="FFC0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a:solidFill>
                  <a:schemeClr val="bg1"/>
                </a:solidFill>
                <a:latin typeface="Segoe UI" panose="020B0502040204020203" pitchFamily="34" charset="0"/>
                <a:cs typeface="Segoe UI" panose="020B0502040204020203" pitchFamily="34" charset="0"/>
              </a:rPr>
              <a:t>Click the message icon and start typing name(s) in the </a:t>
            </a:r>
            <a:r>
              <a:rPr lang="en-US" b="1">
                <a:solidFill>
                  <a:srgbClr val="FFFF00"/>
                </a:solidFill>
                <a:latin typeface="Segoe UI" panose="020B0502040204020203" pitchFamily="34" charset="0"/>
                <a:cs typeface="Segoe UI" panose="020B0502040204020203" pitchFamily="34" charset="0"/>
              </a:rPr>
              <a:t>To: </a:t>
            </a:r>
            <a:r>
              <a:rPr lang="en-US">
                <a:solidFill>
                  <a:schemeClr val="bg1"/>
                </a:solidFill>
                <a:latin typeface="Segoe UI" panose="020B0502040204020203" pitchFamily="34" charset="0"/>
                <a:cs typeface="Segoe UI" panose="020B0502040204020203" pitchFamily="34" charset="0"/>
              </a:rPr>
              <a:t>field.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This example shows the student reaching out directly to the teacher in a 1:1 conversation.</a:t>
            </a:r>
          </a:p>
        </p:txBody>
      </p:sp>
      <p:sp>
        <p:nvSpPr>
          <p:cNvPr id="2" name="Rectangle 1">
            <a:extLst>
              <a:ext uri="{FF2B5EF4-FFF2-40B4-BE49-F238E27FC236}">
                <a16:creationId xmlns:a16="http://schemas.microsoft.com/office/drawing/2014/main" id="{E96772F0-2434-6044-9E06-4213DE1DFCB6}"/>
              </a:ext>
            </a:extLst>
          </p:cNvPr>
          <p:cNvSpPr/>
          <p:nvPr/>
        </p:nvSpPr>
        <p:spPr>
          <a:xfrm>
            <a:off x="5157439" y="1344599"/>
            <a:ext cx="708102" cy="133814"/>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B160946-0389-044D-9A76-77F0C283C3D2}"/>
              </a:ext>
            </a:extLst>
          </p:cNvPr>
          <p:cNvSpPr/>
          <p:nvPr/>
        </p:nvSpPr>
        <p:spPr>
          <a:xfrm rot="7478642" flipH="1">
            <a:off x="4592862" y="197889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799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D93867-3E25-4DB2-9E1C-F16EDFB5F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5550" y="520373"/>
            <a:ext cx="7733950" cy="5168391"/>
          </a:xfrm>
          <a:prstGeom prst="rect">
            <a:avLst/>
          </a:prstGeom>
        </p:spPr>
      </p:pic>
      <p:pic>
        <p:nvPicPr>
          <p:cNvPr id="9" name="laptop">
            <a:extLst>
              <a:ext uri="{FF2B5EF4-FFF2-40B4-BE49-F238E27FC236}">
                <a16:creationId xmlns:a16="http://schemas.microsoft.com/office/drawing/2014/main" id="{42807EA5-A83D-3D4C-A77D-E4E2567867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C9D2D31-5848-FF4C-817C-ED8D6C45A899}"/>
              </a:ext>
            </a:extLst>
          </p:cNvPr>
          <p:cNvSpPr txBox="1"/>
          <p:nvPr/>
        </p:nvSpPr>
        <p:spPr>
          <a:xfrm>
            <a:off x="623236" y="3931587"/>
            <a:ext cx="3897964" cy="817245"/>
          </a:xfrm>
          <a:custGeom>
            <a:avLst/>
            <a:gdLst>
              <a:gd name="connsiteX0" fmla="*/ 0 w 3897964"/>
              <a:gd name="connsiteY0" fmla="*/ 136210 h 817245"/>
              <a:gd name="connsiteX1" fmla="*/ 136210 w 3897964"/>
              <a:gd name="connsiteY1" fmla="*/ 0 h 817245"/>
              <a:gd name="connsiteX2" fmla="*/ 776723 w 3897964"/>
              <a:gd name="connsiteY2" fmla="*/ 0 h 817245"/>
              <a:gd name="connsiteX3" fmla="*/ 1308469 w 3897964"/>
              <a:gd name="connsiteY3" fmla="*/ 0 h 817245"/>
              <a:gd name="connsiteX4" fmla="*/ 1912727 w 3897964"/>
              <a:gd name="connsiteY4" fmla="*/ 0 h 817245"/>
              <a:gd name="connsiteX5" fmla="*/ 2408218 w 3897964"/>
              <a:gd name="connsiteY5" fmla="*/ 0 h 817245"/>
              <a:gd name="connsiteX6" fmla="*/ 2903709 w 3897964"/>
              <a:gd name="connsiteY6" fmla="*/ 0 h 817245"/>
              <a:gd name="connsiteX7" fmla="*/ 3761754 w 3897964"/>
              <a:gd name="connsiteY7" fmla="*/ 0 h 817245"/>
              <a:gd name="connsiteX8" fmla="*/ 3897964 w 3897964"/>
              <a:gd name="connsiteY8" fmla="*/ 136210 h 817245"/>
              <a:gd name="connsiteX9" fmla="*/ 3897964 w 3897964"/>
              <a:gd name="connsiteY9" fmla="*/ 681035 h 817245"/>
              <a:gd name="connsiteX10" fmla="*/ 3761754 w 3897964"/>
              <a:gd name="connsiteY10" fmla="*/ 817245 h 817245"/>
              <a:gd name="connsiteX11" fmla="*/ 3157497 w 3897964"/>
              <a:gd name="connsiteY11" fmla="*/ 817245 h 817245"/>
              <a:gd name="connsiteX12" fmla="*/ 2625750 w 3897964"/>
              <a:gd name="connsiteY12" fmla="*/ 817245 h 817245"/>
              <a:gd name="connsiteX13" fmla="*/ 2130259 w 3897964"/>
              <a:gd name="connsiteY13" fmla="*/ 817245 h 817245"/>
              <a:gd name="connsiteX14" fmla="*/ 1598513 w 3897964"/>
              <a:gd name="connsiteY14" fmla="*/ 817245 h 817245"/>
              <a:gd name="connsiteX15" fmla="*/ 958000 w 3897964"/>
              <a:gd name="connsiteY15" fmla="*/ 817245 h 817245"/>
              <a:gd name="connsiteX16" fmla="*/ 136210 w 3897964"/>
              <a:gd name="connsiteY16" fmla="*/ 817245 h 817245"/>
              <a:gd name="connsiteX17" fmla="*/ 0 w 3897964"/>
              <a:gd name="connsiteY17" fmla="*/ 681035 h 817245"/>
              <a:gd name="connsiteX18" fmla="*/ 0 w 3897964"/>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7964" h="817245" fill="none" extrusionOk="0">
                <a:moveTo>
                  <a:pt x="0" y="136210"/>
                </a:moveTo>
                <a:cubicBezTo>
                  <a:pt x="-4258" y="61158"/>
                  <a:pt x="62509" y="-2750"/>
                  <a:pt x="136210" y="0"/>
                </a:cubicBezTo>
                <a:cubicBezTo>
                  <a:pt x="440715" y="26697"/>
                  <a:pt x="645586" y="6228"/>
                  <a:pt x="776723" y="0"/>
                </a:cubicBezTo>
                <a:cubicBezTo>
                  <a:pt x="907860" y="-6228"/>
                  <a:pt x="1200971" y="-7862"/>
                  <a:pt x="1308469" y="0"/>
                </a:cubicBezTo>
                <a:cubicBezTo>
                  <a:pt x="1415967" y="7862"/>
                  <a:pt x="1689186" y="-23514"/>
                  <a:pt x="1912727" y="0"/>
                </a:cubicBezTo>
                <a:cubicBezTo>
                  <a:pt x="2136268" y="23514"/>
                  <a:pt x="2181793" y="-15838"/>
                  <a:pt x="2408218" y="0"/>
                </a:cubicBezTo>
                <a:cubicBezTo>
                  <a:pt x="2634643" y="15838"/>
                  <a:pt x="2734165" y="-22116"/>
                  <a:pt x="2903709" y="0"/>
                </a:cubicBezTo>
                <a:cubicBezTo>
                  <a:pt x="3073253" y="22116"/>
                  <a:pt x="3443775" y="-19716"/>
                  <a:pt x="3761754" y="0"/>
                </a:cubicBezTo>
                <a:cubicBezTo>
                  <a:pt x="3853350" y="5729"/>
                  <a:pt x="3901797" y="73894"/>
                  <a:pt x="3897964" y="136210"/>
                </a:cubicBezTo>
                <a:cubicBezTo>
                  <a:pt x="3882400" y="351531"/>
                  <a:pt x="3908785" y="552167"/>
                  <a:pt x="3897964" y="681035"/>
                </a:cubicBezTo>
                <a:cubicBezTo>
                  <a:pt x="3894248" y="767847"/>
                  <a:pt x="3833175" y="805259"/>
                  <a:pt x="3761754" y="817245"/>
                </a:cubicBezTo>
                <a:cubicBezTo>
                  <a:pt x="3489338" y="825279"/>
                  <a:pt x="3387280" y="793645"/>
                  <a:pt x="3157497" y="817245"/>
                </a:cubicBezTo>
                <a:cubicBezTo>
                  <a:pt x="2927714" y="840845"/>
                  <a:pt x="2757815" y="814181"/>
                  <a:pt x="2625750" y="817245"/>
                </a:cubicBezTo>
                <a:cubicBezTo>
                  <a:pt x="2493685" y="820309"/>
                  <a:pt x="2257443" y="797241"/>
                  <a:pt x="2130259" y="817245"/>
                </a:cubicBezTo>
                <a:cubicBezTo>
                  <a:pt x="2003075" y="837249"/>
                  <a:pt x="1845180" y="841545"/>
                  <a:pt x="1598513" y="817245"/>
                </a:cubicBezTo>
                <a:cubicBezTo>
                  <a:pt x="1351846" y="792945"/>
                  <a:pt x="1114540" y="803943"/>
                  <a:pt x="958000" y="817245"/>
                </a:cubicBezTo>
                <a:cubicBezTo>
                  <a:pt x="801460" y="830547"/>
                  <a:pt x="495759" y="783673"/>
                  <a:pt x="136210" y="817245"/>
                </a:cubicBezTo>
                <a:cubicBezTo>
                  <a:pt x="64290" y="817350"/>
                  <a:pt x="8361" y="764926"/>
                  <a:pt x="0" y="681035"/>
                </a:cubicBezTo>
                <a:cubicBezTo>
                  <a:pt x="-13179" y="410358"/>
                  <a:pt x="14607" y="324973"/>
                  <a:pt x="0" y="136210"/>
                </a:cubicBezTo>
                <a:close/>
              </a:path>
              <a:path w="3897964" h="817245" stroke="0" extrusionOk="0">
                <a:moveTo>
                  <a:pt x="0" y="136210"/>
                </a:moveTo>
                <a:cubicBezTo>
                  <a:pt x="-13955" y="52375"/>
                  <a:pt x="51117" y="3703"/>
                  <a:pt x="136210" y="0"/>
                </a:cubicBezTo>
                <a:cubicBezTo>
                  <a:pt x="381100" y="-12228"/>
                  <a:pt x="551215" y="6991"/>
                  <a:pt x="812978" y="0"/>
                </a:cubicBezTo>
                <a:cubicBezTo>
                  <a:pt x="1074741" y="-6991"/>
                  <a:pt x="1146323" y="8906"/>
                  <a:pt x="1380980" y="0"/>
                </a:cubicBezTo>
                <a:cubicBezTo>
                  <a:pt x="1615637" y="-8906"/>
                  <a:pt x="1648485" y="20943"/>
                  <a:pt x="1912727" y="0"/>
                </a:cubicBezTo>
                <a:cubicBezTo>
                  <a:pt x="2176969" y="-20943"/>
                  <a:pt x="2253733" y="31897"/>
                  <a:pt x="2553239" y="0"/>
                </a:cubicBezTo>
                <a:cubicBezTo>
                  <a:pt x="2852745" y="-31897"/>
                  <a:pt x="2892943" y="7369"/>
                  <a:pt x="3121241" y="0"/>
                </a:cubicBezTo>
                <a:cubicBezTo>
                  <a:pt x="3349539" y="-7369"/>
                  <a:pt x="3525494" y="903"/>
                  <a:pt x="3761754" y="0"/>
                </a:cubicBezTo>
                <a:cubicBezTo>
                  <a:pt x="3836484" y="-4736"/>
                  <a:pt x="3896769" y="62643"/>
                  <a:pt x="3897964" y="136210"/>
                </a:cubicBezTo>
                <a:cubicBezTo>
                  <a:pt x="3887765" y="388828"/>
                  <a:pt x="3879666" y="415928"/>
                  <a:pt x="3897964" y="681035"/>
                </a:cubicBezTo>
                <a:cubicBezTo>
                  <a:pt x="3881733" y="755334"/>
                  <a:pt x="3841273" y="805474"/>
                  <a:pt x="3761754" y="817245"/>
                </a:cubicBezTo>
                <a:cubicBezTo>
                  <a:pt x="3501811" y="818290"/>
                  <a:pt x="3249350" y="796504"/>
                  <a:pt x="3121241" y="817245"/>
                </a:cubicBezTo>
                <a:cubicBezTo>
                  <a:pt x="2993132" y="837986"/>
                  <a:pt x="2776059" y="788750"/>
                  <a:pt x="2444473" y="817245"/>
                </a:cubicBezTo>
                <a:cubicBezTo>
                  <a:pt x="2112887" y="845740"/>
                  <a:pt x="1993019" y="786431"/>
                  <a:pt x="1767705" y="817245"/>
                </a:cubicBezTo>
                <a:cubicBezTo>
                  <a:pt x="1542391" y="848059"/>
                  <a:pt x="1397855" y="840831"/>
                  <a:pt x="1235958" y="817245"/>
                </a:cubicBezTo>
                <a:cubicBezTo>
                  <a:pt x="1074061" y="793659"/>
                  <a:pt x="418241" y="794921"/>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Write your message in the white box and click the send icon.</a:t>
            </a:r>
          </a:p>
        </p:txBody>
      </p:sp>
      <p:sp>
        <p:nvSpPr>
          <p:cNvPr id="14" name="Right Arrow 13">
            <a:extLst>
              <a:ext uri="{FF2B5EF4-FFF2-40B4-BE49-F238E27FC236}">
                <a16:creationId xmlns:a16="http://schemas.microsoft.com/office/drawing/2014/main" id="{329856F8-3303-5F49-A124-4995103A858B}"/>
              </a:ext>
            </a:extLst>
          </p:cNvPr>
          <p:cNvSpPr/>
          <p:nvPr/>
        </p:nvSpPr>
        <p:spPr>
          <a:xfrm rot="14175719" flipH="1">
            <a:off x="4654771" y="469685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30E942C-7EFB-8E4A-ABA0-0051649E2D61}"/>
              </a:ext>
            </a:extLst>
          </p:cNvPr>
          <p:cNvSpPr/>
          <p:nvPr/>
        </p:nvSpPr>
        <p:spPr>
          <a:xfrm rot="20298106" flipH="1">
            <a:off x="9590117" y="523010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854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17DD645C-95FA-8F43-A277-8F841DB521C5}"/>
              </a:ext>
            </a:extLst>
          </p:cNvPr>
          <p:cNvSpPr>
            <a:spLocks noGrp="1"/>
          </p:cNvSpPr>
          <p:nvPr>
            <p:ph type="title"/>
          </p:nvPr>
        </p:nvSpPr>
        <p:spPr>
          <a:xfrm>
            <a:off x="0" y="-1362832"/>
            <a:ext cx="10515600" cy="1325563"/>
          </a:xfrm>
        </p:spPr>
        <p:txBody>
          <a:bodyPr>
            <a:normAutofit/>
          </a:bodyPr>
          <a:lstStyle/>
          <a:p>
            <a:r>
              <a:rPr lang="en-US" sz="2000">
                <a:solidFill>
                  <a:schemeClr val="bg2">
                    <a:lumMod val="75000"/>
                  </a:schemeClr>
                </a:solidFill>
              </a:rPr>
              <a:t>FAQ &amp; Troubleshooting</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pic>
        <p:nvPicPr>
          <p:cNvPr id="9" name="Picture 8" descr="A picture containing drawing&#10;&#10;Description automatically generated">
            <a:extLst>
              <a:ext uri="{FF2B5EF4-FFF2-40B4-BE49-F238E27FC236}">
                <a16:creationId xmlns:a16="http://schemas.microsoft.com/office/drawing/2014/main" id="{9D6EA6A3-0F19-F340-8663-7B720ADA8BBA}"/>
              </a:ext>
            </a:extLst>
          </p:cNvPr>
          <p:cNvPicPr>
            <a:picLocks noChangeAspect="1"/>
          </p:cNvPicPr>
          <p:nvPr/>
        </p:nvPicPr>
        <p:blipFill>
          <a:blip r:embed="rId2"/>
          <a:stretch>
            <a:fillRect/>
          </a:stretch>
        </p:blipFill>
        <p:spPr>
          <a:xfrm>
            <a:off x="5715000" y="2494412"/>
            <a:ext cx="6477000" cy="4076700"/>
          </a:xfrm>
          <a:prstGeom prst="rect">
            <a:avLst/>
          </a:prstGeom>
        </p:spPr>
      </p:pic>
      <p:sp>
        <p:nvSpPr>
          <p:cNvPr id="10" name="Rectangle 9">
            <a:extLst>
              <a:ext uri="{FF2B5EF4-FFF2-40B4-BE49-F238E27FC236}">
                <a16:creationId xmlns:a16="http://schemas.microsoft.com/office/drawing/2014/main" id="{B9481131-7479-B341-87DC-5F5F2808F3D6}"/>
              </a:ext>
            </a:extLst>
          </p:cNvPr>
          <p:cNvSpPr/>
          <p:nvPr/>
        </p:nvSpPr>
        <p:spPr>
          <a:xfrm>
            <a:off x="656300" y="2357257"/>
            <a:ext cx="5439700" cy="3139321"/>
          </a:xfrm>
          <a:prstGeom prst="rect">
            <a:avLst/>
          </a:prstGeom>
        </p:spPr>
        <p:txBody>
          <a:bodyPr wrap="square">
            <a:spAutoFit/>
          </a:bodyPr>
          <a:lstStyle/>
          <a:p>
            <a:pPr marL="342900" lvl="0" indent="-342900">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My student’s login isn’t working.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I can’t find my student’s class during set-up</a:t>
            </a:r>
            <a:r>
              <a:rPr lang="en-US">
                <a:latin typeface="Segoe UI" panose="020B0502040204020203" pitchFamily="34" charset="0"/>
                <a:cs typeface="Segoe UI" panose="020B0502040204020203" pitchFamily="34" charset="0"/>
              </a:rPr>
              <a:t>.</a:t>
            </a:r>
          </a:p>
          <a:p>
            <a:pPr marL="342900" lvl="0" indent="-342900">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My student’s assignments are missing.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6" action="ppaction://hlinksldjump">
                  <a:extLst>
                    <a:ext uri="{A12FA001-AC4F-418D-AE19-62706E023703}">
                      <ahyp:hlinkClr xmlns="" xmlns:ahyp="http://schemas.microsoft.com/office/drawing/2018/hyperlinkcolor" val="tx"/>
                    </a:ext>
                  </a:extLst>
                </a:hlinkClick>
              </a:rPr>
              <a:t>My student missed a class—what now?</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7" action="ppaction://hlinksldjump">
                  <a:extLst>
                    <a:ext uri="{A12FA001-AC4F-418D-AE19-62706E023703}">
                      <ahyp:hlinkClr xmlns="" xmlns:ahyp="http://schemas.microsoft.com/office/drawing/2018/hyperlinkcolor" val="tx"/>
                    </a:ext>
                  </a:extLst>
                </a:hlinkClick>
              </a:rPr>
              <a:t>What if I have more than one student using Teams on one device?</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8" action="ppaction://hlinksldjump">
                  <a:extLst>
                    <a:ext uri="{A12FA001-AC4F-418D-AE19-62706E023703}">
                      <ahyp:hlinkClr xmlns="" xmlns:ahyp="http://schemas.microsoft.com/office/drawing/2018/hyperlinkcolor" val="tx"/>
                    </a:ext>
                  </a:extLst>
                </a:hlinkClick>
              </a:rPr>
              <a:t>What do I do if we have low internet bandwidth?</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9" action="ppaction://hlinksldjump">
                  <a:extLst>
                    <a:ext uri="{A12FA001-AC4F-418D-AE19-62706E023703}">
                      <ahyp:hlinkClr xmlns="" xmlns:ahyp="http://schemas.microsoft.com/office/drawing/2018/hyperlinkcolor" val="tx"/>
                    </a:ext>
                  </a:extLst>
                </a:hlinkClick>
              </a:rPr>
              <a:t>Audio troubleshooting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10" action="ppaction://hlinksldjump">
                  <a:extLst>
                    <a:ext uri="{A12FA001-AC4F-418D-AE19-62706E023703}">
                      <ahyp:hlinkClr xmlns="" xmlns:ahyp="http://schemas.microsoft.com/office/drawing/2018/hyperlinkcolor" val="tx"/>
                    </a:ext>
                  </a:extLst>
                </a:hlinkClick>
              </a:rPr>
              <a:t>Additional resources</a:t>
            </a:r>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B238BC56-1367-134E-AF4E-7B788EA7D3C5}"/>
              </a:ext>
            </a:extLst>
          </p:cNvPr>
          <p:cNvSpPr txBox="1"/>
          <p:nvPr/>
        </p:nvSpPr>
        <p:spPr>
          <a:xfrm>
            <a:off x="656300" y="1361422"/>
            <a:ext cx="9840451" cy="769441"/>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FAQ &amp; Troubleshooting</a:t>
            </a:r>
          </a:p>
        </p:txBody>
      </p:sp>
    </p:spTree>
    <p:extLst>
      <p:ext uri="{BB962C8B-B14F-4D97-AF65-F5344CB8AC3E}">
        <p14:creationId xmlns:p14="http://schemas.microsoft.com/office/powerpoint/2010/main" val="2084288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1894523"/>
            <a:ext cx="3338183" cy="3068955"/>
          </a:xfrm>
          <a:custGeom>
            <a:avLst/>
            <a:gdLst>
              <a:gd name="connsiteX0" fmla="*/ 0 w 3338183"/>
              <a:gd name="connsiteY0" fmla="*/ 232320 h 3068955"/>
              <a:gd name="connsiteX1" fmla="*/ 232320 w 3338183"/>
              <a:gd name="connsiteY1" fmla="*/ 0 h 3068955"/>
              <a:gd name="connsiteX2" fmla="*/ 807029 w 3338183"/>
              <a:gd name="connsiteY2" fmla="*/ 0 h 3068955"/>
              <a:gd name="connsiteX3" fmla="*/ 1324266 w 3338183"/>
              <a:gd name="connsiteY3" fmla="*/ 0 h 3068955"/>
              <a:gd name="connsiteX4" fmla="*/ 1927710 w 3338183"/>
              <a:gd name="connsiteY4" fmla="*/ 0 h 3068955"/>
              <a:gd name="connsiteX5" fmla="*/ 2444948 w 3338183"/>
              <a:gd name="connsiteY5" fmla="*/ 0 h 3068955"/>
              <a:gd name="connsiteX6" fmla="*/ 3105863 w 3338183"/>
              <a:gd name="connsiteY6" fmla="*/ 0 h 3068955"/>
              <a:gd name="connsiteX7" fmla="*/ 3338183 w 3338183"/>
              <a:gd name="connsiteY7" fmla="*/ 232320 h 3068955"/>
              <a:gd name="connsiteX8" fmla="*/ 3338183 w 3338183"/>
              <a:gd name="connsiteY8" fmla="*/ 909442 h 3068955"/>
              <a:gd name="connsiteX9" fmla="*/ 3338183 w 3338183"/>
              <a:gd name="connsiteY9" fmla="*/ 1482391 h 3068955"/>
              <a:gd name="connsiteX10" fmla="*/ 3338183 w 3338183"/>
              <a:gd name="connsiteY10" fmla="*/ 2081384 h 3068955"/>
              <a:gd name="connsiteX11" fmla="*/ 3338183 w 3338183"/>
              <a:gd name="connsiteY11" fmla="*/ 2836635 h 3068955"/>
              <a:gd name="connsiteX12" fmla="*/ 3105863 w 3338183"/>
              <a:gd name="connsiteY12" fmla="*/ 3068955 h 3068955"/>
              <a:gd name="connsiteX13" fmla="*/ 2588625 w 3338183"/>
              <a:gd name="connsiteY13" fmla="*/ 3068955 h 3068955"/>
              <a:gd name="connsiteX14" fmla="*/ 2042652 w 3338183"/>
              <a:gd name="connsiteY14" fmla="*/ 3068955 h 3068955"/>
              <a:gd name="connsiteX15" fmla="*/ 1467943 w 3338183"/>
              <a:gd name="connsiteY15" fmla="*/ 3068955 h 3068955"/>
              <a:gd name="connsiteX16" fmla="*/ 950706 w 3338183"/>
              <a:gd name="connsiteY16" fmla="*/ 3068955 h 3068955"/>
              <a:gd name="connsiteX17" fmla="*/ 232320 w 3338183"/>
              <a:gd name="connsiteY17" fmla="*/ 3068955 h 3068955"/>
              <a:gd name="connsiteX18" fmla="*/ 0 w 3338183"/>
              <a:gd name="connsiteY18" fmla="*/ 2836635 h 3068955"/>
              <a:gd name="connsiteX19" fmla="*/ 0 w 3338183"/>
              <a:gd name="connsiteY19" fmla="*/ 2263686 h 3068955"/>
              <a:gd name="connsiteX20" fmla="*/ 0 w 3338183"/>
              <a:gd name="connsiteY20" fmla="*/ 1638650 h 3068955"/>
              <a:gd name="connsiteX21" fmla="*/ 0 w 3338183"/>
              <a:gd name="connsiteY21" fmla="*/ 961528 h 3068955"/>
              <a:gd name="connsiteX22" fmla="*/ 0 w 3338183"/>
              <a:gd name="connsiteY22" fmla="*/ 232320 h 30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3068955" fill="none" extrusionOk="0">
                <a:moveTo>
                  <a:pt x="0" y="232320"/>
                </a:moveTo>
                <a:cubicBezTo>
                  <a:pt x="-5370" y="103709"/>
                  <a:pt x="121983" y="15471"/>
                  <a:pt x="232320" y="0"/>
                </a:cubicBezTo>
                <a:cubicBezTo>
                  <a:pt x="473160" y="-28121"/>
                  <a:pt x="547265" y="7166"/>
                  <a:pt x="807029" y="0"/>
                </a:cubicBezTo>
                <a:cubicBezTo>
                  <a:pt x="1066793" y="-7166"/>
                  <a:pt x="1109113" y="-24450"/>
                  <a:pt x="1324266" y="0"/>
                </a:cubicBezTo>
                <a:cubicBezTo>
                  <a:pt x="1539419" y="24450"/>
                  <a:pt x="1650448" y="-20028"/>
                  <a:pt x="1927710" y="0"/>
                </a:cubicBezTo>
                <a:cubicBezTo>
                  <a:pt x="2204972" y="20028"/>
                  <a:pt x="2318563" y="-3511"/>
                  <a:pt x="2444948" y="0"/>
                </a:cubicBezTo>
                <a:cubicBezTo>
                  <a:pt x="2571333" y="3511"/>
                  <a:pt x="2948722" y="4484"/>
                  <a:pt x="3105863" y="0"/>
                </a:cubicBezTo>
                <a:cubicBezTo>
                  <a:pt x="3225027" y="9256"/>
                  <a:pt x="3326853" y="128260"/>
                  <a:pt x="3338183" y="232320"/>
                </a:cubicBezTo>
                <a:cubicBezTo>
                  <a:pt x="3356435" y="482706"/>
                  <a:pt x="3316072" y="675489"/>
                  <a:pt x="3338183" y="909442"/>
                </a:cubicBezTo>
                <a:cubicBezTo>
                  <a:pt x="3360294" y="1143395"/>
                  <a:pt x="3364982" y="1284038"/>
                  <a:pt x="3338183" y="1482391"/>
                </a:cubicBezTo>
                <a:cubicBezTo>
                  <a:pt x="3311384" y="1680744"/>
                  <a:pt x="3320696" y="1861538"/>
                  <a:pt x="3338183" y="2081384"/>
                </a:cubicBezTo>
                <a:cubicBezTo>
                  <a:pt x="3355670" y="2301230"/>
                  <a:pt x="3334756" y="2633749"/>
                  <a:pt x="3338183" y="2836635"/>
                </a:cubicBezTo>
                <a:cubicBezTo>
                  <a:pt x="3366086" y="2957557"/>
                  <a:pt x="3230877" y="3091764"/>
                  <a:pt x="3105863" y="3068955"/>
                </a:cubicBezTo>
                <a:cubicBezTo>
                  <a:pt x="2848450" y="3045975"/>
                  <a:pt x="2776097" y="3050186"/>
                  <a:pt x="2588625" y="3068955"/>
                </a:cubicBezTo>
                <a:cubicBezTo>
                  <a:pt x="2401153" y="3087724"/>
                  <a:pt x="2163566" y="3046187"/>
                  <a:pt x="2042652" y="3068955"/>
                </a:cubicBezTo>
                <a:cubicBezTo>
                  <a:pt x="1921738" y="3091723"/>
                  <a:pt x="1649063" y="3088207"/>
                  <a:pt x="1467943" y="3068955"/>
                </a:cubicBezTo>
                <a:cubicBezTo>
                  <a:pt x="1286823" y="3049703"/>
                  <a:pt x="1085844" y="3053268"/>
                  <a:pt x="950706" y="3068955"/>
                </a:cubicBezTo>
                <a:cubicBezTo>
                  <a:pt x="815568" y="3084642"/>
                  <a:pt x="513130" y="3033822"/>
                  <a:pt x="232320" y="3068955"/>
                </a:cubicBezTo>
                <a:cubicBezTo>
                  <a:pt x="92860" y="3049033"/>
                  <a:pt x="-3900" y="2966754"/>
                  <a:pt x="0" y="2836635"/>
                </a:cubicBezTo>
                <a:cubicBezTo>
                  <a:pt x="-15060" y="2613976"/>
                  <a:pt x="9231" y="2424601"/>
                  <a:pt x="0" y="2263686"/>
                </a:cubicBezTo>
                <a:cubicBezTo>
                  <a:pt x="-9231" y="2102771"/>
                  <a:pt x="11834" y="1873916"/>
                  <a:pt x="0" y="1638650"/>
                </a:cubicBezTo>
                <a:cubicBezTo>
                  <a:pt x="-11834" y="1403384"/>
                  <a:pt x="10694" y="1286037"/>
                  <a:pt x="0" y="961528"/>
                </a:cubicBezTo>
                <a:cubicBezTo>
                  <a:pt x="-10694" y="637019"/>
                  <a:pt x="-16516" y="414438"/>
                  <a:pt x="0" y="232320"/>
                </a:cubicBezTo>
                <a:close/>
              </a:path>
              <a:path w="3338183" h="3068955" stroke="0" extrusionOk="0">
                <a:moveTo>
                  <a:pt x="0" y="232320"/>
                </a:moveTo>
                <a:cubicBezTo>
                  <a:pt x="-15150" y="94668"/>
                  <a:pt x="94491" y="3574"/>
                  <a:pt x="232320" y="0"/>
                </a:cubicBezTo>
                <a:cubicBezTo>
                  <a:pt x="472897" y="-16779"/>
                  <a:pt x="724145" y="2630"/>
                  <a:pt x="864499" y="0"/>
                </a:cubicBezTo>
                <a:cubicBezTo>
                  <a:pt x="1004853" y="-2630"/>
                  <a:pt x="1156251" y="7892"/>
                  <a:pt x="1410473" y="0"/>
                </a:cubicBezTo>
                <a:cubicBezTo>
                  <a:pt x="1664695" y="-7892"/>
                  <a:pt x="1807202" y="-17988"/>
                  <a:pt x="1927710" y="0"/>
                </a:cubicBezTo>
                <a:cubicBezTo>
                  <a:pt x="2048218" y="17988"/>
                  <a:pt x="2286771" y="11858"/>
                  <a:pt x="2531154" y="0"/>
                </a:cubicBezTo>
                <a:cubicBezTo>
                  <a:pt x="2775537" y="-11858"/>
                  <a:pt x="2961487" y="7483"/>
                  <a:pt x="3105863" y="0"/>
                </a:cubicBezTo>
                <a:cubicBezTo>
                  <a:pt x="3241033" y="-11169"/>
                  <a:pt x="3328177" y="112806"/>
                  <a:pt x="3338183" y="232320"/>
                </a:cubicBezTo>
                <a:cubicBezTo>
                  <a:pt x="3330311" y="402734"/>
                  <a:pt x="3323684" y="582462"/>
                  <a:pt x="3338183" y="883399"/>
                </a:cubicBezTo>
                <a:cubicBezTo>
                  <a:pt x="3352682" y="1184336"/>
                  <a:pt x="3349235" y="1209325"/>
                  <a:pt x="3338183" y="1456348"/>
                </a:cubicBezTo>
                <a:cubicBezTo>
                  <a:pt x="3327131" y="1703371"/>
                  <a:pt x="3341846" y="1909458"/>
                  <a:pt x="3338183" y="2107427"/>
                </a:cubicBezTo>
                <a:cubicBezTo>
                  <a:pt x="3334520" y="2305396"/>
                  <a:pt x="3331274" y="2618467"/>
                  <a:pt x="3338183" y="2836635"/>
                </a:cubicBezTo>
                <a:cubicBezTo>
                  <a:pt x="3340476" y="2962676"/>
                  <a:pt x="3257258" y="3054068"/>
                  <a:pt x="3105863" y="3068955"/>
                </a:cubicBezTo>
                <a:cubicBezTo>
                  <a:pt x="2990775" y="3065190"/>
                  <a:pt x="2660009" y="3080009"/>
                  <a:pt x="2531154" y="3068955"/>
                </a:cubicBezTo>
                <a:cubicBezTo>
                  <a:pt x="2402299" y="3057901"/>
                  <a:pt x="2148222" y="3043723"/>
                  <a:pt x="2013917" y="3068955"/>
                </a:cubicBezTo>
                <a:cubicBezTo>
                  <a:pt x="1879612" y="3094187"/>
                  <a:pt x="1724402" y="3075664"/>
                  <a:pt x="1439208" y="3068955"/>
                </a:cubicBezTo>
                <a:cubicBezTo>
                  <a:pt x="1154014" y="3062246"/>
                  <a:pt x="1111826" y="3075619"/>
                  <a:pt x="807029" y="3068955"/>
                </a:cubicBezTo>
                <a:cubicBezTo>
                  <a:pt x="502232" y="3062291"/>
                  <a:pt x="353814" y="3041866"/>
                  <a:pt x="232320" y="3068955"/>
                </a:cubicBezTo>
                <a:cubicBezTo>
                  <a:pt x="97040" y="3081423"/>
                  <a:pt x="17574" y="2978001"/>
                  <a:pt x="0" y="2836635"/>
                </a:cubicBezTo>
                <a:cubicBezTo>
                  <a:pt x="13265" y="2656789"/>
                  <a:pt x="-15014" y="2468817"/>
                  <a:pt x="0" y="2237643"/>
                </a:cubicBezTo>
                <a:cubicBezTo>
                  <a:pt x="15014" y="2006469"/>
                  <a:pt x="3714" y="1894820"/>
                  <a:pt x="0" y="1586564"/>
                </a:cubicBezTo>
                <a:cubicBezTo>
                  <a:pt x="-3714" y="1278308"/>
                  <a:pt x="25084" y="1282665"/>
                  <a:pt x="0" y="987571"/>
                </a:cubicBezTo>
                <a:cubicBezTo>
                  <a:pt x="-25084" y="692477"/>
                  <a:pt x="9440" y="456449"/>
                  <a:pt x="0" y="23232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a:solidFill>
                  <a:srgbClr val="FFFF00"/>
                </a:solidFill>
                <a:latin typeface="Segoe UI" panose="020B0502040204020203" pitchFamily="34" charset="0"/>
                <a:cs typeface="Segoe UI" panose="020B0502040204020203" pitchFamily="34" charset="0"/>
              </a:rPr>
              <a:t>My student’s login isn’t working.</a:t>
            </a:r>
          </a:p>
          <a:p>
            <a:pPr marL="342900" indent="-342900">
              <a:buFont typeface="+mj-lt"/>
              <a:buAutoNum type="arabicPeriod"/>
            </a:pPr>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The login information may not be accurate or there might be some other issues with the accounts in your student's school. Contact your student’s teacher or school district with questions.</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grpSp>
        <p:nvGrpSpPr>
          <p:cNvPr id="20" name="Group 19">
            <a:extLst>
              <a:ext uri="{FF2B5EF4-FFF2-40B4-BE49-F238E27FC236}">
                <a16:creationId xmlns:a16="http://schemas.microsoft.com/office/drawing/2014/main" id="{82B6AAA3-B395-5C48-833D-84F268ED5CD9}"/>
              </a:ext>
            </a:extLst>
          </p:cNvPr>
          <p:cNvGrpSpPr/>
          <p:nvPr/>
        </p:nvGrpSpPr>
        <p:grpSpPr>
          <a:xfrm>
            <a:off x="2231624" y="504702"/>
            <a:ext cx="7716603" cy="5160944"/>
            <a:chOff x="952085" y="0"/>
            <a:chExt cx="10254029" cy="6858000"/>
          </a:xfrm>
        </p:grpSpPr>
        <p:pic>
          <p:nvPicPr>
            <p:cNvPr id="21" name="Picture 20" descr="A screenshot of a cell phone&#10;&#10;Description automatically generated">
              <a:extLst>
                <a:ext uri="{FF2B5EF4-FFF2-40B4-BE49-F238E27FC236}">
                  <a16:creationId xmlns:a16="http://schemas.microsoft.com/office/drawing/2014/main" id="{F91F59BE-5116-3F47-B10E-A9CB3B374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085" y="0"/>
              <a:ext cx="10254029" cy="68580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277EFCD0-3139-5249-81E7-3BEC6F44E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997843" y="437183"/>
              <a:ext cx="1029458" cy="49656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DB9F5CD-F3EC-4449-B99A-C0A6C0667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94222" y="412521"/>
              <a:ext cx="652999" cy="423156"/>
            </a:xfrm>
            <a:prstGeom prst="rect">
              <a:avLst/>
            </a:prstGeom>
          </p:spPr>
        </p:pic>
      </p:grpSp>
      <p:pic>
        <p:nvPicPr>
          <p:cNvPr id="24" name="laptop">
            <a:extLst>
              <a:ext uri="{FF2B5EF4-FFF2-40B4-BE49-F238E27FC236}">
                <a16:creationId xmlns:a16="http://schemas.microsoft.com/office/drawing/2014/main" id="{326CB7A6-2297-DF4D-A0BA-405BA67C38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25" name="Group 3 - join a team (small)">
            <a:extLst>
              <a:ext uri="{FF2B5EF4-FFF2-40B4-BE49-F238E27FC236}">
                <a16:creationId xmlns:a16="http://schemas.microsoft.com/office/drawing/2014/main" id="{815CA76E-34C4-774F-AE60-01CF4BA0FA54}"/>
              </a:ext>
            </a:extLst>
          </p:cNvPr>
          <p:cNvGrpSpPr/>
          <p:nvPr/>
        </p:nvGrpSpPr>
        <p:grpSpPr>
          <a:xfrm>
            <a:off x="8084272" y="2050854"/>
            <a:ext cx="3099126" cy="2479646"/>
            <a:chOff x="5894263" y="1945474"/>
            <a:chExt cx="3099126" cy="2479646"/>
          </a:xfrm>
          <a:effectLst>
            <a:outerShdw blurRad="50800" dist="38100" dir="2700000" algn="tl" rotWithShape="0">
              <a:prstClr val="black">
                <a:alpha val="40000"/>
              </a:prstClr>
            </a:outerShdw>
          </a:effectLst>
        </p:grpSpPr>
        <p:pic>
          <p:nvPicPr>
            <p:cNvPr id="26" name="Picture 25" descr="A screenshot of a cell phone&#10;&#10;Description automatically generated">
              <a:extLst>
                <a:ext uri="{FF2B5EF4-FFF2-40B4-BE49-F238E27FC236}">
                  <a16:creationId xmlns:a16="http://schemas.microsoft.com/office/drawing/2014/main" id="{A0978916-6059-7049-9D3D-E07716ECFF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7" name="Rectangle 26">
              <a:extLst>
                <a:ext uri="{FF2B5EF4-FFF2-40B4-BE49-F238E27FC236}">
                  <a16:creationId xmlns:a16="http://schemas.microsoft.com/office/drawing/2014/main" id="{E8951A42-B36E-6048-9CE6-E4A2402665C1}"/>
                </a:ext>
              </a:extLst>
            </p:cNvPr>
            <p:cNvSpPr/>
            <p:nvPr/>
          </p:nvSpPr>
          <p:spPr>
            <a:xfrm>
              <a:off x="6274368" y="2535792"/>
              <a:ext cx="2707802"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omputer&#10;&#10;Description automatically generated">
              <a:extLst>
                <a:ext uri="{FF2B5EF4-FFF2-40B4-BE49-F238E27FC236}">
                  <a16:creationId xmlns:a16="http://schemas.microsoft.com/office/drawing/2014/main" id="{A2E5D12C-62D4-4847-AB4A-1BA359FC95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9" name="Picture 28" descr="A screenshot of a cell phone&#10;&#10;Description automatically generated">
              <a:extLst>
                <a:ext uri="{FF2B5EF4-FFF2-40B4-BE49-F238E27FC236}">
                  <a16:creationId xmlns:a16="http://schemas.microsoft.com/office/drawing/2014/main" id="{77541B50-C869-4743-B052-D2EF3B5BE6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35" name="Rectangle 34">
            <a:extLst>
              <a:ext uri="{FF2B5EF4-FFF2-40B4-BE49-F238E27FC236}">
                <a16:creationId xmlns:a16="http://schemas.microsoft.com/office/drawing/2014/main" id="{E265332A-F037-C647-90B8-BA9BFE49E731}"/>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py">
            <a:extLst>
              <a:ext uri="{FF2B5EF4-FFF2-40B4-BE49-F238E27FC236}">
                <a16:creationId xmlns:a16="http://schemas.microsoft.com/office/drawing/2014/main" id="{B47503FB-A248-8C45-8586-35EBF660F15A}"/>
              </a:ext>
            </a:extLst>
          </p:cNvPr>
          <p:cNvSpPr txBox="1"/>
          <p:nvPr/>
        </p:nvSpPr>
        <p:spPr>
          <a:xfrm>
            <a:off x="449071" y="1765420"/>
            <a:ext cx="5951729" cy="3354370"/>
          </a:xfrm>
          <a:custGeom>
            <a:avLst/>
            <a:gdLst>
              <a:gd name="connsiteX0" fmla="*/ 0 w 5951729"/>
              <a:gd name="connsiteY0" fmla="*/ 230445 h 3354370"/>
              <a:gd name="connsiteX1" fmla="*/ 230445 w 5951729"/>
              <a:gd name="connsiteY1" fmla="*/ 0 h 3354370"/>
              <a:gd name="connsiteX2" fmla="*/ 861891 w 5951729"/>
              <a:gd name="connsiteY2" fmla="*/ 0 h 3354370"/>
              <a:gd name="connsiteX3" fmla="*/ 1438430 w 5951729"/>
              <a:gd name="connsiteY3" fmla="*/ 0 h 3354370"/>
              <a:gd name="connsiteX4" fmla="*/ 2179693 w 5951729"/>
              <a:gd name="connsiteY4" fmla="*/ 0 h 3354370"/>
              <a:gd name="connsiteX5" fmla="*/ 2756231 w 5951729"/>
              <a:gd name="connsiteY5" fmla="*/ 0 h 3354370"/>
              <a:gd name="connsiteX6" fmla="*/ 3277861 w 5951729"/>
              <a:gd name="connsiteY6" fmla="*/ 0 h 3354370"/>
              <a:gd name="connsiteX7" fmla="*/ 3854399 w 5951729"/>
              <a:gd name="connsiteY7" fmla="*/ 0 h 3354370"/>
              <a:gd name="connsiteX8" fmla="*/ 4485845 w 5951729"/>
              <a:gd name="connsiteY8" fmla="*/ 0 h 3354370"/>
              <a:gd name="connsiteX9" fmla="*/ 5721284 w 5951729"/>
              <a:gd name="connsiteY9" fmla="*/ 0 h 3354370"/>
              <a:gd name="connsiteX10" fmla="*/ 5951729 w 5951729"/>
              <a:gd name="connsiteY10" fmla="*/ 230445 h 3354370"/>
              <a:gd name="connsiteX11" fmla="*/ 5951729 w 5951729"/>
              <a:gd name="connsiteY11" fmla="*/ 867011 h 3354370"/>
              <a:gd name="connsiteX12" fmla="*/ 5951729 w 5951729"/>
              <a:gd name="connsiteY12" fmla="*/ 1503576 h 3354370"/>
              <a:gd name="connsiteX13" fmla="*/ 5951729 w 5951729"/>
              <a:gd name="connsiteY13" fmla="*/ 2111207 h 3354370"/>
              <a:gd name="connsiteX14" fmla="*/ 5951729 w 5951729"/>
              <a:gd name="connsiteY14" fmla="*/ 3123925 h 3354370"/>
              <a:gd name="connsiteX15" fmla="*/ 5721284 w 5951729"/>
              <a:gd name="connsiteY15" fmla="*/ 3354370 h 3354370"/>
              <a:gd name="connsiteX16" fmla="*/ 5089838 w 5951729"/>
              <a:gd name="connsiteY16" fmla="*/ 3354370 h 3354370"/>
              <a:gd name="connsiteX17" fmla="*/ 4568208 w 5951729"/>
              <a:gd name="connsiteY17" fmla="*/ 3354370 h 3354370"/>
              <a:gd name="connsiteX18" fmla="*/ 3772036 w 5951729"/>
              <a:gd name="connsiteY18" fmla="*/ 3354370 h 3354370"/>
              <a:gd name="connsiteX19" fmla="*/ 3085681 w 5951729"/>
              <a:gd name="connsiteY19" fmla="*/ 3354370 h 3354370"/>
              <a:gd name="connsiteX20" fmla="*/ 2289510 w 5951729"/>
              <a:gd name="connsiteY20" fmla="*/ 3354370 h 3354370"/>
              <a:gd name="connsiteX21" fmla="*/ 1658063 w 5951729"/>
              <a:gd name="connsiteY21" fmla="*/ 3354370 h 3354370"/>
              <a:gd name="connsiteX22" fmla="*/ 1081525 w 5951729"/>
              <a:gd name="connsiteY22" fmla="*/ 3354370 h 3354370"/>
              <a:gd name="connsiteX23" fmla="*/ 230445 w 5951729"/>
              <a:gd name="connsiteY23" fmla="*/ 3354370 h 3354370"/>
              <a:gd name="connsiteX24" fmla="*/ 0 w 5951729"/>
              <a:gd name="connsiteY24" fmla="*/ 3123925 h 3354370"/>
              <a:gd name="connsiteX25" fmla="*/ 0 w 5951729"/>
              <a:gd name="connsiteY25" fmla="*/ 2545229 h 3354370"/>
              <a:gd name="connsiteX26" fmla="*/ 0 w 5951729"/>
              <a:gd name="connsiteY26" fmla="*/ 1908663 h 3354370"/>
              <a:gd name="connsiteX27" fmla="*/ 0 w 5951729"/>
              <a:gd name="connsiteY27" fmla="*/ 1301033 h 3354370"/>
              <a:gd name="connsiteX28" fmla="*/ 0 w 5951729"/>
              <a:gd name="connsiteY28" fmla="*/ 780206 h 3354370"/>
              <a:gd name="connsiteX29" fmla="*/ 0 w 5951729"/>
              <a:gd name="connsiteY29" fmla="*/ 230445 h 335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1729" h="3354370" fill="none" extrusionOk="0">
                <a:moveTo>
                  <a:pt x="0" y="230445"/>
                </a:moveTo>
                <a:cubicBezTo>
                  <a:pt x="13722" y="79350"/>
                  <a:pt x="75312" y="-10681"/>
                  <a:pt x="230445" y="0"/>
                </a:cubicBezTo>
                <a:cubicBezTo>
                  <a:pt x="504123" y="2156"/>
                  <a:pt x="684835" y="19197"/>
                  <a:pt x="861891" y="0"/>
                </a:cubicBezTo>
                <a:cubicBezTo>
                  <a:pt x="1038947" y="-19197"/>
                  <a:pt x="1167451" y="-24632"/>
                  <a:pt x="1438430" y="0"/>
                </a:cubicBezTo>
                <a:cubicBezTo>
                  <a:pt x="1709409" y="24632"/>
                  <a:pt x="1950845" y="15145"/>
                  <a:pt x="2179693" y="0"/>
                </a:cubicBezTo>
                <a:cubicBezTo>
                  <a:pt x="2408541" y="-15145"/>
                  <a:pt x="2551056" y="-15461"/>
                  <a:pt x="2756231" y="0"/>
                </a:cubicBezTo>
                <a:cubicBezTo>
                  <a:pt x="2961406" y="15461"/>
                  <a:pt x="3052593" y="-2691"/>
                  <a:pt x="3277861" y="0"/>
                </a:cubicBezTo>
                <a:cubicBezTo>
                  <a:pt x="3503129" y="2691"/>
                  <a:pt x="3616013" y="-14086"/>
                  <a:pt x="3854399" y="0"/>
                </a:cubicBezTo>
                <a:cubicBezTo>
                  <a:pt x="4092785" y="14086"/>
                  <a:pt x="4261681" y="-8660"/>
                  <a:pt x="4485845" y="0"/>
                </a:cubicBezTo>
                <a:cubicBezTo>
                  <a:pt x="4710009" y="8660"/>
                  <a:pt x="5182025" y="5928"/>
                  <a:pt x="5721284" y="0"/>
                </a:cubicBezTo>
                <a:cubicBezTo>
                  <a:pt x="5841846" y="6660"/>
                  <a:pt x="5965298" y="106219"/>
                  <a:pt x="5951729" y="230445"/>
                </a:cubicBezTo>
                <a:cubicBezTo>
                  <a:pt x="5932309" y="547712"/>
                  <a:pt x="5929389" y="725209"/>
                  <a:pt x="5951729" y="867011"/>
                </a:cubicBezTo>
                <a:cubicBezTo>
                  <a:pt x="5974069" y="1008813"/>
                  <a:pt x="5982312" y="1269481"/>
                  <a:pt x="5951729" y="1503576"/>
                </a:cubicBezTo>
                <a:cubicBezTo>
                  <a:pt x="5921146" y="1737672"/>
                  <a:pt x="5927628" y="1891382"/>
                  <a:pt x="5951729" y="2111207"/>
                </a:cubicBezTo>
                <a:cubicBezTo>
                  <a:pt x="5975830" y="2331032"/>
                  <a:pt x="5910861" y="2701485"/>
                  <a:pt x="5951729" y="3123925"/>
                </a:cubicBezTo>
                <a:cubicBezTo>
                  <a:pt x="5980720" y="3256166"/>
                  <a:pt x="5823700" y="3363464"/>
                  <a:pt x="5721284" y="3354370"/>
                </a:cubicBezTo>
                <a:cubicBezTo>
                  <a:pt x="5492673" y="3347962"/>
                  <a:pt x="5236921" y="3348390"/>
                  <a:pt x="5089838" y="3354370"/>
                </a:cubicBezTo>
                <a:cubicBezTo>
                  <a:pt x="4942755" y="3360350"/>
                  <a:pt x="4717925" y="3336554"/>
                  <a:pt x="4568208" y="3354370"/>
                </a:cubicBezTo>
                <a:cubicBezTo>
                  <a:pt x="4418491" y="3372187"/>
                  <a:pt x="4017018" y="3321891"/>
                  <a:pt x="3772036" y="3354370"/>
                </a:cubicBezTo>
                <a:cubicBezTo>
                  <a:pt x="3527054" y="3386849"/>
                  <a:pt x="3314069" y="3322079"/>
                  <a:pt x="3085681" y="3354370"/>
                </a:cubicBezTo>
                <a:cubicBezTo>
                  <a:pt x="2857293" y="3386661"/>
                  <a:pt x="2507730" y="3386305"/>
                  <a:pt x="2289510" y="3354370"/>
                </a:cubicBezTo>
                <a:cubicBezTo>
                  <a:pt x="2071290" y="3322435"/>
                  <a:pt x="1913901" y="3380931"/>
                  <a:pt x="1658063" y="3354370"/>
                </a:cubicBezTo>
                <a:cubicBezTo>
                  <a:pt x="1402225" y="3327809"/>
                  <a:pt x="1319487" y="3352116"/>
                  <a:pt x="1081525" y="3354370"/>
                </a:cubicBezTo>
                <a:cubicBezTo>
                  <a:pt x="843563" y="3356624"/>
                  <a:pt x="496043" y="3349275"/>
                  <a:pt x="230445" y="3354370"/>
                </a:cubicBezTo>
                <a:cubicBezTo>
                  <a:pt x="83877" y="3361139"/>
                  <a:pt x="-322" y="3235109"/>
                  <a:pt x="0" y="3123925"/>
                </a:cubicBezTo>
                <a:cubicBezTo>
                  <a:pt x="-10993" y="2953184"/>
                  <a:pt x="-14808" y="2693591"/>
                  <a:pt x="0" y="2545229"/>
                </a:cubicBezTo>
                <a:cubicBezTo>
                  <a:pt x="14808" y="2396867"/>
                  <a:pt x="17007" y="2193068"/>
                  <a:pt x="0" y="1908663"/>
                </a:cubicBezTo>
                <a:cubicBezTo>
                  <a:pt x="-17007" y="1624258"/>
                  <a:pt x="-23430" y="1500090"/>
                  <a:pt x="0" y="1301033"/>
                </a:cubicBezTo>
                <a:cubicBezTo>
                  <a:pt x="23430" y="1101976"/>
                  <a:pt x="-11367" y="957590"/>
                  <a:pt x="0" y="780206"/>
                </a:cubicBezTo>
                <a:cubicBezTo>
                  <a:pt x="11367" y="602822"/>
                  <a:pt x="16777" y="454506"/>
                  <a:pt x="0" y="230445"/>
                </a:cubicBezTo>
                <a:close/>
              </a:path>
              <a:path w="5951729" h="3354370" stroke="0" extrusionOk="0">
                <a:moveTo>
                  <a:pt x="0" y="230445"/>
                </a:moveTo>
                <a:cubicBezTo>
                  <a:pt x="-17094" y="92630"/>
                  <a:pt x="83337" y="7445"/>
                  <a:pt x="230445" y="0"/>
                </a:cubicBezTo>
                <a:cubicBezTo>
                  <a:pt x="417103" y="-26557"/>
                  <a:pt x="812848" y="-30322"/>
                  <a:pt x="1026617" y="0"/>
                </a:cubicBezTo>
                <a:cubicBezTo>
                  <a:pt x="1240386" y="30322"/>
                  <a:pt x="1441710" y="1127"/>
                  <a:pt x="1658063" y="0"/>
                </a:cubicBezTo>
                <a:cubicBezTo>
                  <a:pt x="1874416" y="-1127"/>
                  <a:pt x="2085439" y="-24696"/>
                  <a:pt x="2234601" y="0"/>
                </a:cubicBezTo>
                <a:cubicBezTo>
                  <a:pt x="2383763" y="24696"/>
                  <a:pt x="2717383" y="31569"/>
                  <a:pt x="2975865" y="0"/>
                </a:cubicBezTo>
                <a:cubicBezTo>
                  <a:pt x="3234347" y="-31569"/>
                  <a:pt x="3321380" y="19673"/>
                  <a:pt x="3607311" y="0"/>
                </a:cubicBezTo>
                <a:cubicBezTo>
                  <a:pt x="3893242" y="-19673"/>
                  <a:pt x="4042276" y="-15250"/>
                  <a:pt x="4403483" y="0"/>
                </a:cubicBezTo>
                <a:cubicBezTo>
                  <a:pt x="4764690" y="15250"/>
                  <a:pt x="4783067" y="-17945"/>
                  <a:pt x="4980021" y="0"/>
                </a:cubicBezTo>
                <a:cubicBezTo>
                  <a:pt x="5176975" y="17945"/>
                  <a:pt x="5418476" y="31040"/>
                  <a:pt x="5721284" y="0"/>
                </a:cubicBezTo>
                <a:cubicBezTo>
                  <a:pt x="5879088" y="7341"/>
                  <a:pt x="5933741" y="100265"/>
                  <a:pt x="5951729" y="230445"/>
                </a:cubicBezTo>
                <a:cubicBezTo>
                  <a:pt x="5942306" y="458591"/>
                  <a:pt x="5936350" y="663336"/>
                  <a:pt x="5951729" y="809141"/>
                </a:cubicBezTo>
                <a:cubicBezTo>
                  <a:pt x="5967108" y="954946"/>
                  <a:pt x="5949592" y="1247538"/>
                  <a:pt x="5951729" y="1358902"/>
                </a:cubicBezTo>
                <a:cubicBezTo>
                  <a:pt x="5953866" y="1470266"/>
                  <a:pt x="5923117" y="1807093"/>
                  <a:pt x="5951729" y="1995468"/>
                </a:cubicBezTo>
                <a:cubicBezTo>
                  <a:pt x="5980341" y="2183843"/>
                  <a:pt x="5982838" y="2350550"/>
                  <a:pt x="5951729" y="2632033"/>
                </a:cubicBezTo>
                <a:cubicBezTo>
                  <a:pt x="5920620" y="2913516"/>
                  <a:pt x="5962570" y="2990875"/>
                  <a:pt x="5951729" y="3123925"/>
                </a:cubicBezTo>
                <a:cubicBezTo>
                  <a:pt x="5945376" y="3245210"/>
                  <a:pt x="5835956" y="3335536"/>
                  <a:pt x="5721284" y="3354370"/>
                </a:cubicBezTo>
                <a:cubicBezTo>
                  <a:pt x="5541038" y="3364436"/>
                  <a:pt x="5305677" y="3333883"/>
                  <a:pt x="4980021" y="3354370"/>
                </a:cubicBezTo>
                <a:cubicBezTo>
                  <a:pt x="4654365" y="3374857"/>
                  <a:pt x="4591020" y="3354591"/>
                  <a:pt x="4458391" y="3354370"/>
                </a:cubicBezTo>
                <a:cubicBezTo>
                  <a:pt x="4325762" y="3354150"/>
                  <a:pt x="4020065" y="3335601"/>
                  <a:pt x="3881853" y="3354370"/>
                </a:cubicBezTo>
                <a:cubicBezTo>
                  <a:pt x="3743641" y="3373139"/>
                  <a:pt x="3411016" y="3354577"/>
                  <a:pt x="3085681" y="3354370"/>
                </a:cubicBezTo>
                <a:cubicBezTo>
                  <a:pt x="2760346" y="3354163"/>
                  <a:pt x="2721812" y="3368841"/>
                  <a:pt x="2399326" y="3354370"/>
                </a:cubicBezTo>
                <a:cubicBezTo>
                  <a:pt x="2076841" y="3339899"/>
                  <a:pt x="2082493" y="3348950"/>
                  <a:pt x="1822788" y="3354370"/>
                </a:cubicBezTo>
                <a:cubicBezTo>
                  <a:pt x="1563083" y="3359790"/>
                  <a:pt x="1427319" y="3344395"/>
                  <a:pt x="1136433" y="3354370"/>
                </a:cubicBezTo>
                <a:cubicBezTo>
                  <a:pt x="845547" y="3364345"/>
                  <a:pt x="675579" y="3335433"/>
                  <a:pt x="230445" y="3354370"/>
                </a:cubicBezTo>
                <a:cubicBezTo>
                  <a:pt x="107854" y="3339975"/>
                  <a:pt x="15292" y="3267730"/>
                  <a:pt x="0" y="3123925"/>
                </a:cubicBezTo>
                <a:cubicBezTo>
                  <a:pt x="-8238" y="2831957"/>
                  <a:pt x="-3552" y="2728668"/>
                  <a:pt x="0" y="2487359"/>
                </a:cubicBezTo>
                <a:cubicBezTo>
                  <a:pt x="3552" y="2246050"/>
                  <a:pt x="-2316" y="2111350"/>
                  <a:pt x="0" y="1879729"/>
                </a:cubicBezTo>
                <a:cubicBezTo>
                  <a:pt x="2316" y="1648108"/>
                  <a:pt x="-25992" y="1562045"/>
                  <a:pt x="0" y="1358902"/>
                </a:cubicBezTo>
                <a:cubicBezTo>
                  <a:pt x="25992" y="1155759"/>
                  <a:pt x="17961" y="957643"/>
                  <a:pt x="0" y="751271"/>
                </a:cubicBezTo>
                <a:cubicBezTo>
                  <a:pt x="-17961" y="544899"/>
                  <a:pt x="15363" y="361052"/>
                  <a:pt x="0" y="230445"/>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68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2. I can’t find my student’s class during set-up.</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If you don’t see your student’s classes after you log in, the teacher may have invited you to join your class team with:</a:t>
            </a:r>
          </a:p>
          <a:p>
            <a:r>
              <a:rPr lang="en-US">
                <a:solidFill>
                  <a:schemeClr val="bg1"/>
                </a:solidFill>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join code. From the Teams page, select </a:t>
            </a:r>
            <a:r>
              <a:rPr lang="en-US" b="1">
                <a:solidFill>
                  <a:srgbClr val="FFFF00"/>
                </a:solidFill>
                <a:latin typeface="Segoe UI" panose="020B0502040204020203" pitchFamily="34" charset="0"/>
                <a:cs typeface="Segoe UI" panose="020B0502040204020203" pitchFamily="34" charset="0"/>
              </a:rPr>
              <a:t>Join team</a:t>
            </a:r>
          </a:p>
          <a:p>
            <a:r>
              <a:rPr lang="en-US">
                <a:solidFill>
                  <a:schemeClr val="bg1"/>
                </a:solidFill>
                <a:latin typeface="Segoe UI" panose="020B0502040204020203" pitchFamily="34" charset="0"/>
                <a:cs typeface="Segoe UI" panose="020B0502040204020203" pitchFamily="34" charset="0"/>
              </a:rPr>
              <a:t>     and enter the code.</a:t>
            </a:r>
          </a:p>
          <a:p>
            <a:pPr marL="285750" indent="-285750">
              <a:buFont typeface="Arial" panose="020B0604020202020204" pitchFamily="34" charset="0"/>
              <a:buChar char="•"/>
            </a:pPr>
            <a:endParaRPr lang="en-US">
              <a:solidFill>
                <a:schemeClr val="bg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unique link. Ask your student to check their email.</a:t>
            </a:r>
          </a:p>
        </p:txBody>
      </p:sp>
      <p:pic>
        <p:nvPicPr>
          <p:cNvPr id="3" name="Picture 2" descr="A screenshot of a cell phone&#10;&#10;Description automatically generated">
            <a:extLst>
              <a:ext uri="{FF2B5EF4-FFF2-40B4-BE49-F238E27FC236}">
                <a16:creationId xmlns:a16="http://schemas.microsoft.com/office/drawing/2014/main" id="{F6CCBDE6-16DA-A940-A871-6788F119FE11}"/>
              </a:ext>
            </a:extLst>
          </p:cNvPr>
          <p:cNvPicPr>
            <a:picLocks noChangeAspect="1"/>
          </p:cNvPicPr>
          <p:nvPr/>
        </p:nvPicPr>
        <p:blipFill>
          <a:blip r:embed="rId9"/>
          <a:stretch>
            <a:fillRect/>
          </a:stretch>
        </p:blipFill>
        <p:spPr>
          <a:xfrm>
            <a:off x="8585600" y="831360"/>
            <a:ext cx="985912" cy="330571"/>
          </a:xfrm>
          <a:prstGeom prst="rect">
            <a:avLst/>
          </a:prstGeom>
        </p:spPr>
      </p:pic>
      <p:sp>
        <p:nvSpPr>
          <p:cNvPr id="31" name="Right Arrow 30">
            <a:extLst>
              <a:ext uri="{FF2B5EF4-FFF2-40B4-BE49-F238E27FC236}">
                <a16:creationId xmlns:a16="http://schemas.microsoft.com/office/drawing/2014/main" id="{0AD4E27C-2A4F-374A-913C-7843A7722F60}"/>
              </a:ext>
            </a:extLst>
          </p:cNvPr>
          <p:cNvSpPr/>
          <p:nvPr/>
        </p:nvSpPr>
        <p:spPr>
          <a:xfrm rot="1855101" flipH="1">
            <a:off x="9371378" y="113461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ACB5CA8-1B41-AF46-A776-4B2F68CDF927}"/>
              </a:ext>
            </a:extLst>
          </p:cNvPr>
          <p:cNvSpPr/>
          <p:nvPr/>
        </p:nvSpPr>
        <p:spPr>
          <a:xfrm rot="1855101" flipH="1">
            <a:off x="9492529" y="341529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7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2188224"/>
            <a:ext cx="4860418" cy="1736646"/>
          </a:xfrm>
          <a:custGeom>
            <a:avLst/>
            <a:gdLst>
              <a:gd name="connsiteX0" fmla="*/ 0 w 4860418"/>
              <a:gd name="connsiteY0" fmla="*/ 289447 h 1736646"/>
              <a:gd name="connsiteX1" fmla="*/ 289447 w 4860418"/>
              <a:gd name="connsiteY1" fmla="*/ 0 h 1736646"/>
              <a:gd name="connsiteX2" fmla="*/ 901093 w 4860418"/>
              <a:gd name="connsiteY2" fmla="*/ 0 h 1736646"/>
              <a:gd name="connsiteX3" fmla="*/ 1427109 w 4860418"/>
              <a:gd name="connsiteY3" fmla="*/ 0 h 1736646"/>
              <a:gd name="connsiteX4" fmla="*/ 2081571 w 4860418"/>
              <a:gd name="connsiteY4" fmla="*/ 0 h 1736646"/>
              <a:gd name="connsiteX5" fmla="*/ 2607586 w 4860418"/>
              <a:gd name="connsiteY5" fmla="*/ 0 h 1736646"/>
              <a:gd name="connsiteX6" fmla="*/ 3262048 w 4860418"/>
              <a:gd name="connsiteY6" fmla="*/ 0 h 1736646"/>
              <a:gd name="connsiteX7" fmla="*/ 3745249 w 4860418"/>
              <a:gd name="connsiteY7" fmla="*/ 0 h 1736646"/>
              <a:gd name="connsiteX8" fmla="*/ 4570971 w 4860418"/>
              <a:gd name="connsiteY8" fmla="*/ 0 h 1736646"/>
              <a:gd name="connsiteX9" fmla="*/ 4860418 w 4860418"/>
              <a:gd name="connsiteY9" fmla="*/ 289447 h 1736646"/>
              <a:gd name="connsiteX10" fmla="*/ 4860418 w 4860418"/>
              <a:gd name="connsiteY10" fmla="*/ 868323 h 1736646"/>
              <a:gd name="connsiteX11" fmla="*/ 4860418 w 4860418"/>
              <a:gd name="connsiteY11" fmla="*/ 1447199 h 1736646"/>
              <a:gd name="connsiteX12" fmla="*/ 4570971 w 4860418"/>
              <a:gd name="connsiteY12" fmla="*/ 1736646 h 1736646"/>
              <a:gd name="connsiteX13" fmla="*/ 4044955 w 4860418"/>
              <a:gd name="connsiteY13" fmla="*/ 1736646 h 1736646"/>
              <a:gd name="connsiteX14" fmla="*/ 3476124 w 4860418"/>
              <a:gd name="connsiteY14" fmla="*/ 1736646 h 1736646"/>
              <a:gd name="connsiteX15" fmla="*/ 2864478 w 4860418"/>
              <a:gd name="connsiteY15" fmla="*/ 1736646 h 1736646"/>
              <a:gd name="connsiteX16" fmla="*/ 2338462 w 4860418"/>
              <a:gd name="connsiteY16" fmla="*/ 1736646 h 1736646"/>
              <a:gd name="connsiteX17" fmla="*/ 1641185 w 4860418"/>
              <a:gd name="connsiteY17" fmla="*/ 1736646 h 1736646"/>
              <a:gd name="connsiteX18" fmla="*/ 1029539 w 4860418"/>
              <a:gd name="connsiteY18" fmla="*/ 1736646 h 1736646"/>
              <a:gd name="connsiteX19" fmla="*/ 289447 w 4860418"/>
              <a:gd name="connsiteY19" fmla="*/ 1736646 h 1736646"/>
              <a:gd name="connsiteX20" fmla="*/ 0 w 4860418"/>
              <a:gd name="connsiteY20" fmla="*/ 1447199 h 1736646"/>
              <a:gd name="connsiteX21" fmla="*/ 0 w 4860418"/>
              <a:gd name="connsiteY21" fmla="*/ 845168 h 1736646"/>
              <a:gd name="connsiteX22" fmla="*/ 0 w 4860418"/>
              <a:gd name="connsiteY22"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1736646" fill="none" extrusionOk="0">
                <a:moveTo>
                  <a:pt x="0" y="289447"/>
                </a:moveTo>
                <a:cubicBezTo>
                  <a:pt x="-37598" y="127462"/>
                  <a:pt x="156594" y="23249"/>
                  <a:pt x="289447" y="0"/>
                </a:cubicBezTo>
                <a:cubicBezTo>
                  <a:pt x="534469" y="-21238"/>
                  <a:pt x="775859" y="-16143"/>
                  <a:pt x="901093" y="0"/>
                </a:cubicBezTo>
                <a:cubicBezTo>
                  <a:pt x="1026327" y="16143"/>
                  <a:pt x="1259474" y="-14905"/>
                  <a:pt x="1427109" y="0"/>
                </a:cubicBezTo>
                <a:cubicBezTo>
                  <a:pt x="1594744" y="14905"/>
                  <a:pt x="1772107" y="16842"/>
                  <a:pt x="2081571" y="0"/>
                </a:cubicBezTo>
                <a:cubicBezTo>
                  <a:pt x="2391035" y="-16842"/>
                  <a:pt x="2379461" y="1615"/>
                  <a:pt x="2607586" y="0"/>
                </a:cubicBezTo>
                <a:cubicBezTo>
                  <a:pt x="2835712" y="-1615"/>
                  <a:pt x="3028480" y="-17281"/>
                  <a:pt x="3262048" y="0"/>
                </a:cubicBezTo>
                <a:cubicBezTo>
                  <a:pt x="3495616" y="17281"/>
                  <a:pt x="3590071" y="8872"/>
                  <a:pt x="3745249" y="0"/>
                </a:cubicBezTo>
                <a:cubicBezTo>
                  <a:pt x="3900427" y="-8872"/>
                  <a:pt x="4280036" y="6968"/>
                  <a:pt x="4570971" y="0"/>
                </a:cubicBezTo>
                <a:cubicBezTo>
                  <a:pt x="4745107" y="13241"/>
                  <a:pt x="4892578" y="110361"/>
                  <a:pt x="4860418" y="289447"/>
                </a:cubicBezTo>
                <a:cubicBezTo>
                  <a:pt x="4872108" y="484154"/>
                  <a:pt x="4841000" y="749000"/>
                  <a:pt x="4860418" y="868323"/>
                </a:cubicBezTo>
                <a:cubicBezTo>
                  <a:pt x="4879836" y="987646"/>
                  <a:pt x="4855890" y="1276112"/>
                  <a:pt x="4860418" y="1447199"/>
                </a:cubicBezTo>
                <a:cubicBezTo>
                  <a:pt x="4872573" y="1603839"/>
                  <a:pt x="4729091" y="1748677"/>
                  <a:pt x="4570971" y="1736646"/>
                </a:cubicBezTo>
                <a:cubicBezTo>
                  <a:pt x="4348526" y="1746990"/>
                  <a:pt x="4302872" y="1713978"/>
                  <a:pt x="4044955" y="1736646"/>
                </a:cubicBezTo>
                <a:cubicBezTo>
                  <a:pt x="3787038" y="1759314"/>
                  <a:pt x="3632736" y="1738513"/>
                  <a:pt x="3476124" y="1736646"/>
                </a:cubicBezTo>
                <a:cubicBezTo>
                  <a:pt x="3319512" y="1734779"/>
                  <a:pt x="3022411" y="1721841"/>
                  <a:pt x="2864478" y="1736646"/>
                </a:cubicBezTo>
                <a:cubicBezTo>
                  <a:pt x="2706545" y="1751451"/>
                  <a:pt x="2520561" y="1721045"/>
                  <a:pt x="2338462" y="1736646"/>
                </a:cubicBezTo>
                <a:cubicBezTo>
                  <a:pt x="2156363" y="1752247"/>
                  <a:pt x="1975806" y="1708888"/>
                  <a:pt x="1641185" y="1736646"/>
                </a:cubicBezTo>
                <a:cubicBezTo>
                  <a:pt x="1306564" y="1764404"/>
                  <a:pt x="1277840" y="1762362"/>
                  <a:pt x="1029539" y="1736646"/>
                </a:cubicBezTo>
                <a:cubicBezTo>
                  <a:pt x="781238" y="1710930"/>
                  <a:pt x="527738" y="1770893"/>
                  <a:pt x="289447" y="1736646"/>
                </a:cubicBezTo>
                <a:cubicBezTo>
                  <a:pt x="113614" y="1718367"/>
                  <a:pt x="21732" y="1583541"/>
                  <a:pt x="0" y="1447199"/>
                </a:cubicBezTo>
                <a:cubicBezTo>
                  <a:pt x="-18202" y="1240451"/>
                  <a:pt x="1776" y="1089126"/>
                  <a:pt x="0" y="845168"/>
                </a:cubicBezTo>
                <a:cubicBezTo>
                  <a:pt x="-1776" y="601210"/>
                  <a:pt x="-3767" y="473860"/>
                  <a:pt x="0" y="289447"/>
                </a:cubicBezTo>
                <a:close/>
              </a:path>
              <a:path w="4860418" h="1736646" stroke="0" extrusionOk="0">
                <a:moveTo>
                  <a:pt x="0" y="289447"/>
                </a:moveTo>
                <a:cubicBezTo>
                  <a:pt x="-18951" y="117901"/>
                  <a:pt x="105763" y="8943"/>
                  <a:pt x="289447" y="0"/>
                </a:cubicBezTo>
                <a:cubicBezTo>
                  <a:pt x="523254" y="-21389"/>
                  <a:pt x="717617" y="13552"/>
                  <a:pt x="986724" y="0"/>
                </a:cubicBezTo>
                <a:cubicBezTo>
                  <a:pt x="1255831" y="-13552"/>
                  <a:pt x="1314492" y="-15497"/>
                  <a:pt x="1555555" y="0"/>
                </a:cubicBezTo>
                <a:cubicBezTo>
                  <a:pt x="1796618" y="15497"/>
                  <a:pt x="1935387" y="7696"/>
                  <a:pt x="2081571" y="0"/>
                </a:cubicBezTo>
                <a:cubicBezTo>
                  <a:pt x="2227755" y="-7696"/>
                  <a:pt x="2437923" y="-27108"/>
                  <a:pt x="2736032" y="0"/>
                </a:cubicBezTo>
                <a:cubicBezTo>
                  <a:pt x="3034141" y="27108"/>
                  <a:pt x="3069742" y="-24514"/>
                  <a:pt x="3304863" y="0"/>
                </a:cubicBezTo>
                <a:cubicBezTo>
                  <a:pt x="3539984" y="24514"/>
                  <a:pt x="3755536" y="-17012"/>
                  <a:pt x="4002140" y="0"/>
                </a:cubicBezTo>
                <a:cubicBezTo>
                  <a:pt x="4248744" y="17012"/>
                  <a:pt x="4363021" y="21535"/>
                  <a:pt x="4570971" y="0"/>
                </a:cubicBezTo>
                <a:cubicBezTo>
                  <a:pt x="4714175" y="27549"/>
                  <a:pt x="4835805" y="101042"/>
                  <a:pt x="4860418" y="289447"/>
                </a:cubicBezTo>
                <a:cubicBezTo>
                  <a:pt x="4840575" y="534836"/>
                  <a:pt x="4873547" y="574459"/>
                  <a:pt x="4860418" y="845168"/>
                </a:cubicBezTo>
                <a:cubicBezTo>
                  <a:pt x="4847289" y="1115877"/>
                  <a:pt x="4867573" y="1323002"/>
                  <a:pt x="4860418" y="1447199"/>
                </a:cubicBezTo>
                <a:cubicBezTo>
                  <a:pt x="4869417" y="1598163"/>
                  <a:pt x="4734488" y="1734286"/>
                  <a:pt x="4570971" y="1736646"/>
                </a:cubicBezTo>
                <a:cubicBezTo>
                  <a:pt x="4406350" y="1716739"/>
                  <a:pt x="4161367" y="1762351"/>
                  <a:pt x="3959325" y="1736646"/>
                </a:cubicBezTo>
                <a:cubicBezTo>
                  <a:pt x="3757283" y="1710941"/>
                  <a:pt x="3549185" y="1711536"/>
                  <a:pt x="3433309" y="1736646"/>
                </a:cubicBezTo>
                <a:cubicBezTo>
                  <a:pt x="3317433" y="1761756"/>
                  <a:pt x="3070833" y="1735318"/>
                  <a:pt x="2821663" y="1736646"/>
                </a:cubicBezTo>
                <a:cubicBezTo>
                  <a:pt x="2572493" y="1737974"/>
                  <a:pt x="2412528" y="1757402"/>
                  <a:pt x="2124386" y="1736646"/>
                </a:cubicBezTo>
                <a:cubicBezTo>
                  <a:pt x="1836244" y="1715890"/>
                  <a:pt x="1656732" y="1717439"/>
                  <a:pt x="1512740" y="1736646"/>
                </a:cubicBezTo>
                <a:cubicBezTo>
                  <a:pt x="1368748" y="1755853"/>
                  <a:pt x="1171373" y="1736908"/>
                  <a:pt x="1029539" y="1736646"/>
                </a:cubicBezTo>
                <a:cubicBezTo>
                  <a:pt x="887705" y="1736384"/>
                  <a:pt x="616657" y="1726048"/>
                  <a:pt x="289447" y="1736646"/>
                </a:cubicBezTo>
                <a:cubicBezTo>
                  <a:pt x="163458" y="1716556"/>
                  <a:pt x="-20888" y="1640216"/>
                  <a:pt x="0" y="1447199"/>
                </a:cubicBezTo>
                <a:cubicBezTo>
                  <a:pt x="-10697" y="1169096"/>
                  <a:pt x="20746" y="1051423"/>
                  <a:pt x="0" y="879901"/>
                </a:cubicBezTo>
                <a:cubicBezTo>
                  <a:pt x="-20746" y="708379"/>
                  <a:pt x="6249" y="527665"/>
                  <a:pt x="0" y="28944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rgbClr val="FFFF00"/>
                </a:solidFill>
                <a:latin typeface="Segoe UI" panose="020B0502040204020203" pitchFamily="34" charset="0"/>
                <a:cs typeface="Segoe UI" panose="020B0502040204020203" pitchFamily="34" charset="0"/>
              </a:rPr>
              <a:t>3. My student’s assignments are missing.</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Check the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tab. If you don’t see any assignments, have your student email the teacher.</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B5AD8B6-E4EF-4D00-AFE8-2547E24E7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374" y="494933"/>
            <a:ext cx="7741251" cy="5173270"/>
          </a:xfrm>
          <a:prstGeom prst="rect">
            <a:avLst/>
          </a:prstGeom>
        </p:spPr>
      </p:pic>
      <p:pic>
        <p:nvPicPr>
          <p:cNvPr id="9" name="laptop">
            <a:extLst>
              <a:ext uri="{FF2B5EF4-FFF2-40B4-BE49-F238E27FC236}">
                <a16:creationId xmlns:a16="http://schemas.microsoft.com/office/drawing/2014/main" id="{0F764F43-6387-AD48-AA56-75AAA70C4F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85C2FD1B-C1B6-254D-93D4-F554ED8D4A5D}"/>
              </a:ext>
            </a:extLst>
          </p:cNvPr>
          <p:cNvSpPr txBox="1"/>
          <p:nvPr/>
        </p:nvSpPr>
        <p:spPr>
          <a:xfrm>
            <a:off x="300152" y="2802316"/>
            <a:ext cx="3850444" cy="3560752"/>
          </a:xfrm>
          <a:custGeom>
            <a:avLst/>
            <a:gdLst>
              <a:gd name="connsiteX0" fmla="*/ 0 w 3850444"/>
              <a:gd name="connsiteY0" fmla="*/ 286178 h 3560752"/>
              <a:gd name="connsiteX1" fmla="*/ 286178 w 3850444"/>
              <a:gd name="connsiteY1" fmla="*/ 0 h 3560752"/>
              <a:gd name="connsiteX2" fmla="*/ 974576 w 3850444"/>
              <a:gd name="connsiteY2" fmla="*/ 0 h 3560752"/>
              <a:gd name="connsiteX3" fmla="*/ 1564632 w 3850444"/>
              <a:gd name="connsiteY3" fmla="*/ 0 h 3560752"/>
              <a:gd name="connsiteX4" fmla="*/ 2253031 w 3850444"/>
              <a:gd name="connsiteY4" fmla="*/ 0 h 3560752"/>
              <a:gd name="connsiteX5" fmla="*/ 2810306 w 3850444"/>
              <a:gd name="connsiteY5" fmla="*/ 0 h 3560752"/>
              <a:gd name="connsiteX6" fmla="*/ 3564266 w 3850444"/>
              <a:gd name="connsiteY6" fmla="*/ 0 h 3560752"/>
              <a:gd name="connsiteX7" fmla="*/ 3850444 w 3850444"/>
              <a:gd name="connsiteY7" fmla="*/ 286178 h 3560752"/>
              <a:gd name="connsiteX8" fmla="*/ 3850444 w 3850444"/>
              <a:gd name="connsiteY8" fmla="*/ 883857 h 3560752"/>
              <a:gd name="connsiteX9" fmla="*/ 3850444 w 3850444"/>
              <a:gd name="connsiteY9" fmla="*/ 1511420 h 3560752"/>
              <a:gd name="connsiteX10" fmla="*/ 3850444 w 3850444"/>
              <a:gd name="connsiteY10" fmla="*/ 2049332 h 3560752"/>
              <a:gd name="connsiteX11" fmla="*/ 3850444 w 3850444"/>
              <a:gd name="connsiteY11" fmla="*/ 2557359 h 3560752"/>
              <a:gd name="connsiteX12" fmla="*/ 3850444 w 3850444"/>
              <a:gd name="connsiteY12" fmla="*/ 3274574 h 3560752"/>
              <a:gd name="connsiteX13" fmla="*/ 3564266 w 3850444"/>
              <a:gd name="connsiteY13" fmla="*/ 3560752 h 3560752"/>
              <a:gd name="connsiteX14" fmla="*/ 3006991 w 3850444"/>
              <a:gd name="connsiteY14" fmla="*/ 3560752 h 3560752"/>
              <a:gd name="connsiteX15" fmla="*/ 2285812 w 3850444"/>
              <a:gd name="connsiteY15" fmla="*/ 3560752 h 3560752"/>
              <a:gd name="connsiteX16" fmla="*/ 1630194 w 3850444"/>
              <a:gd name="connsiteY16" fmla="*/ 3560752 h 3560752"/>
              <a:gd name="connsiteX17" fmla="*/ 909015 w 3850444"/>
              <a:gd name="connsiteY17" fmla="*/ 3560752 h 3560752"/>
              <a:gd name="connsiteX18" fmla="*/ 286178 w 3850444"/>
              <a:gd name="connsiteY18" fmla="*/ 3560752 h 3560752"/>
              <a:gd name="connsiteX19" fmla="*/ 0 w 3850444"/>
              <a:gd name="connsiteY19" fmla="*/ 3274574 h 3560752"/>
              <a:gd name="connsiteX20" fmla="*/ 0 w 3850444"/>
              <a:gd name="connsiteY20" fmla="*/ 2706779 h 3560752"/>
              <a:gd name="connsiteX21" fmla="*/ 0 w 3850444"/>
              <a:gd name="connsiteY21" fmla="*/ 2109100 h 3560752"/>
              <a:gd name="connsiteX22" fmla="*/ 0 w 3850444"/>
              <a:gd name="connsiteY22" fmla="*/ 1601072 h 3560752"/>
              <a:gd name="connsiteX23" fmla="*/ 0 w 3850444"/>
              <a:gd name="connsiteY23" fmla="*/ 943625 h 3560752"/>
              <a:gd name="connsiteX24" fmla="*/ 0 w 3850444"/>
              <a:gd name="connsiteY24" fmla="*/ 286178 h 356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444" h="3560752" fill="none" extrusionOk="0">
                <a:moveTo>
                  <a:pt x="0" y="286178"/>
                </a:moveTo>
                <a:cubicBezTo>
                  <a:pt x="-6170" y="140512"/>
                  <a:pt x="112825" y="-20302"/>
                  <a:pt x="286178" y="0"/>
                </a:cubicBezTo>
                <a:cubicBezTo>
                  <a:pt x="440521" y="8363"/>
                  <a:pt x="723227" y="34214"/>
                  <a:pt x="974576" y="0"/>
                </a:cubicBezTo>
                <a:cubicBezTo>
                  <a:pt x="1225925" y="-34214"/>
                  <a:pt x="1431151" y="8268"/>
                  <a:pt x="1564632" y="0"/>
                </a:cubicBezTo>
                <a:cubicBezTo>
                  <a:pt x="1698113" y="-8268"/>
                  <a:pt x="2042363" y="32817"/>
                  <a:pt x="2253031" y="0"/>
                </a:cubicBezTo>
                <a:cubicBezTo>
                  <a:pt x="2463699" y="-32817"/>
                  <a:pt x="2683358" y="17062"/>
                  <a:pt x="2810306" y="0"/>
                </a:cubicBezTo>
                <a:cubicBezTo>
                  <a:pt x="2937254" y="-17062"/>
                  <a:pt x="3399548" y="-35873"/>
                  <a:pt x="3564266" y="0"/>
                </a:cubicBezTo>
                <a:cubicBezTo>
                  <a:pt x="3746540" y="22461"/>
                  <a:pt x="3855918" y="124853"/>
                  <a:pt x="3850444" y="286178"/>
                </a:cubicBezTo>
                <a:cubicBezTo>
                  <a:pt x="3860578" y="499257"/>
                  <a:pt x="3855854" y="630371"/>
                  <a:pt x="3850444" y="883857"/>
                </a:cubicBezTo>
                <a:cubicBezTo>
                  <a:pt x="3845034" y="1137343"/>
                  <a:pt x="3861230" y="1340223"/>
                  <a:pt x="3850444" y="1511420"/>
                </a:cubicBezTo>
                <a:cubicBezTo>
                  <a:pt x="3839658" y="1682617"/>
                  <a:pt x="3828646" y="1815959"/>
                  <a:pt x="3850444" y="2049332"/>
                </a:cubicBezTo>
                <a:cubicBezTo>
                  <a:pt x="3872242" y="2282705"/>
                  <a:pt x="3844262" y="2314495"/>
                  <a:pt x="3850444" y="2557359"/>
                </a:cubicBezTo>
                <a:cubicBezTo>
                  <a:pt x="3856626" y="2800223"/>
                  <a:pt x="3820692" y="3081329"/>
                  <a:pt x="3850444" y="3274574"/>
                </a:cubicBezTo>
                <a:cubicBezTo>
                  <a:pt x="3852955" y="3438764"/>
                  <a:pt x="3745971" y="3584151"/>
                  <a:pt x="3564266" y="3560752"/>
                </a:cubicBezTo>
                <a:cubicBezTo>
                  <a:pt x="3374069" y="3572323"/>
                  <a:pt x="3240349" y="3567020"/>
                  <a:pt x="3006991" y="3560752"/>
                </a:cubicBezTo>
                <a:cubicBezTo>
                  <a:pt x="2773633" y="3554484"/>
                  <a:pt x="2501817" y="3536861"/>
                  <a:pt x="2285812" y="3560752"/>
                </a:cubicBezTo>
                <a:cubicBezTo>
                  <a:pt x="2069807" y="3584643"/>
                  <a:pt x="1901697" y="3539241"/>
                  <a:pt x="1630194" y="3560752"/>
                </a:cubicBezTo>
                <a:cubicBezTo>
                  <a:pt x="1358691" y="3582263"/>
                  <a:pt x="1163379" y="3532962"/>
                  <a:pt x="909015" y="3560752"/>
                </a:cubicBezTo>
                <a:cubicBezTo>
                  <a:pt x="654651" y="3588542"/>
                  <a:pt x="551840" y="3539686"/>
                  <a:pt x="286178" y="3560752"/>
                </a:cubicBezTo>
                <a:cubicBezTo>
                  <a:pt x="126759" y="3565759"/>
                  <a:pt x="17207" y="3403648"/>
                  <a:pt x="0" y="3274574"/>
                </a:cubicBezTo>
                <a:cubicBezTo>
                  <a:pt x="2373" y="3102732"/>
                  <a:pt x="12369" y="2950534"/>
                  <a:pt x="0" y="2706779"/>
                </a:cubicBezTo>
                <a:cubicBezTo>
                  <a:pt x="-12369" y="2463024"/>
                  <a:pt x="-13746" y="2347007"/>
                  <a:pt x="0" y="2109100"/>
                </a:cubicBezTo>
                <a:cubicBezTo>
                  <a:pt x="13746" y="1871193"/>
                  <a:pt x="10006" y="1747001"/>
                  <a:pt x="0" y="1601072"/>
                </a:cubicBezTo>
                <a:cubicBezTo>
                  <a:pt x="-10006" y="1455143"/>
                  <a:pt x="25372" y="1148921"/>
                  <a:pt x="0" y="943625"/>
                </a:cubicBezTo>
                <a:cubicBezTo>
                  <a:pt x="-25372" y="738329"/>
                  <a:pt x="14730" y="548383"/>
                  <a:pt x="0" y="286178"/>
                </a:cubicBezTo>
                <a:close/>
              </a:path>
              <a:path w="3850444" h="3560752" stroke="0" extrusionOk="0">
                <a:moveTo>
                  <a:pt x="0" y="286178"/>
                </a:moveTo>
                <a:cubicBezTo>
                  <a:pt x="-18422" y="116763"/>
                  <a:pt x="91828" y="13623"/>
                  <a:pt x="286178" y="0"/>
                </a:cubicBezTo>
                <a:cubicBezTo>
                  <a:pt x="499951" y="18728"/>
                  <a:pt x="851841" y="8443"/>
                  <a:pt x="1007357" y="0"/>
                </a:cubicBezTo>
                <a:cubicBezTo>
                  <a:pt x="1162873" y="-8443"/>
                  <a:pt x="1363392" y="-2180"/>
                  <a:pt x="1630194" y="0"/>
                </a:cubicBezTo>
                <a:cubicBezTo>
                  <a:pt x="1896996" y="2180"/>
                  <a:pt x="1993967" y="17491"/>
                  <a:pt x="2220250" y="0"/>
                </a:cubicBezTo>
                <a:cubicBezTo>
                  <a:pt x="2446533" y="-17491"/>
                  <a:pt x="2711669" y="-31967"/>
                  <a:pt x="2908648" y="0"/>
                </a:cubicBezTo>
                <a:cubicBezTo>
                  <a:pt x="3105627" y="31967"/>
                  <a:pt x="3311270" y="-24380"/>
                  <a:pt x="3564266" y="0"/>
                </a:cubicBezTo>
                <a:cubicBezTo>
                  <a:pt x="3733670" y="-18473"/>
                  <a:pt x="3846112" y="131933"/>
                  <a:pt x="3850444" y="286178"/>
                </a:cubicBezTo>
                <a:cubicBezTo>
                  <a:pt x="3826262" y="558701"/>
                  <a:pt x="3873206" y="715353"/>
                  <a:pt x="3850444" y="883857"/>
                </a:cubicBezTo>
                <a:cubicBezTo>
                  <a:pt x="3827682" y="1052361"/>
                  <a:pt x="3874248" y="1269780"/>
                  <a:pt x="3850444" y="1391885"/>
                </a:cubicBezTo>
                <a:cubicBezTo>
                  <a:pt x="3826640" y="1513990"/>
                  <a:pt x="3871219" y="1830890"/>
                  <a:pt x="3850444" y="1989564"/>
                </a:cubicBezTo>
                <a:cubicBezTo>
                  <a:pt x="3829669" y="2148238"/>
                  <a:pt x="3879372" y="2414685"/>
                  <a:pt x="3850444" y="2587243"/>
                </a:cubicBezTo>
                <a:cubicBezTo>
                  <a:pt x="3821516" y="2759801"/>
                  <a:pt x="3847734" y="3111017"/>
                  <a:pt x="3850444" y="3274574"/>
                </a:cubicBezTo>
                <a:cubicBezTo>
                  <a:pt x="3856902" y="3440537"/>
                  <a:pt x="3739849" y="3545403"/>
                  <a:pt x="3564266" y="3560752"/>
                </a:cubicBezTo>
                <a:cubicBezTo>
                  <a:pt x="3283842" y="3558056"/>
                  <a:pt x="3088732" y="3565818"/>
                  <a:pt x="2908648" y="3560752"/>
                </a:cubicBezTo>
                <a:cubicBezTo>
                  <a:pt x="2728564" y="3555686"/>
                  <a:pt x="2556745" y="3559327"/>
                  <a:pt x="2253031" y="3560752"/>
                </a:cubicBezTo>
                <a:cubicBezTo>
                  <a:pt x="1949317" y="3562177"/>
                  <a:pt x="1745726" y="3532389"/>
                  <a:pt x="1531851" y="3560752"/>
                </a:cubicBezTo>
                <a:cubicBezTo>
                  <a:pt x="1317976" y="3589115"/>
                  <a:pt x="1072573" y="3545830"/>
                  <a:pt x="876234" y="3560752"/>
                </a:cubicBezTo>
                <a:cubicBezTo>
                  <a:pt x="679895" y="3575674"/>
                  <a:pt x="433467" y="3535401"/>
                  <a:pt x="286178" y="3560752"/>
                </a:cubicBezTo>
                <a:cubicBezTo>
                  <a:pt x="109728" y="3561509"/>
                  <a:pt x="2224" y="3428617"/>
                  <a:pt x="0" y="3274574"/>
                </a:cubicBezTo>
                <a:cubicBezTo>
                  <a:pt x="-16682" y="3133998"/>
                  <a:pt x="-21229" y="2907565"/>
                  <a:pt x="0" y="2647011"/>
                </a:cubicBezTo>
                <a:cubicBezTo>
                  <a:pt x="21229" y="2386457"/>
                  <a:pt x="15406" y="2320361"/>
                  <a:pt x="0" y="2109100"/>
                </a:cubicBezTo>
                <a:cubicBezTo>
                  <a:pt x="-15406" y="1897839"/>
                  <a:pt x="-11954" y="1643786"/>
                  <a:pt x="0" y="1511420"/>
                </a:cubicBezTo>
                <a:cubicBezTo>
                  <a:pt x="11954" y="1379054"/>
                  <a:pt x="4791" y="1205207"/>
                  <a:pt x="0" y="1003393"/>
                </a:cubicBezTo>
                <a:cubicBezTo>
                  <a:pt x="-4791" y="801579"/>
                  <a:pt x="-28015" y="500224"/>
                  <a:pt x="0" y="286178"/>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8037"/>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4. My student missed a class—what now?</a:t>
            </a:r>
          </a:p>
          <a:p>
            <a:endParaRPr lang="en-US">
              <a:solidFill>
                <a:schemeClr val="bg1"/>
              </a:solidFill>
              <a:latin typeface="Segoe UI" panose="020B0502040204020203" pitchFamily="34" charset="0"/>
              <a:cs typeface="Segoe UI" panose="020B0502040204020203" pitchFamily="34" charset="0"/>
            </a:endParaRP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Read any new posts in the class team channel. </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for a recording of the class meeting in the team channel and watch the meeting.</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in with the teacher for additional information.</a:t>
            </a:r>
          </a:p>
        </p:txBody>
      </p:sp>
      <p:sp>
        <p:nvSpPr>
          <p:cNvPr id="14" name="Right Arrow 13">
            <a:extLst>
              <a:ext uri="{FF2B5EF4-FFF2-40B4-BE49-F238E27FC236}">
                <a16:creationId xmlns:a16="http://schemas.microsoft.com/office/drawing/2014/main" id="{E11CA9C6-CFD1-124F-9C79-695557CE4E16}"/>
              </a:ext>
            </a:extLst>
          </p:cNvPr>
          <p:cNvSpPr/>
          <p:nvPr/>
        </p:nvSpPr>
        <p:spPr>
          <a:xfrm rot="9688507" flipH="1">
            <a:off x="4446993" y="44220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45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5"/>
            <a:ext cx="4838771" cy="3406774"/>
          </a:xfrm>
          <a:custGeom>
            <a:avLst/>
            <a:gdLst>
              <a:gd name="connsiteX0" fmla="*/ 0 w 4838771"/>
              <a:gd name="connsiteY0" fmla="*/ 317034 h 3406774"/>
              <a:gd name="connsiteX1" fmla="*/ 317034 w 4838771"/>
              <a:gd name="connsiteY1" fmla="*/ 0 h 3406774"/>
              <a:gd name="connsiteX2" fmla="*/ 875659 w 4838771"/>
              <a:gd name="connsiteY2" fmla="*/ 0 h 3406774"/>
              <a:gd name="connsiteX3" fmla="*/ 1350190 w 4838771"/>
              <a:gd name="connsiteY3" fmla="*/ 0 h 3406774"/>
              <a:gd name="connsiteX4" fmla="*/ 1992908 w 4838771"/>
              <a:gd name="connsiteY4" fmla="*/ 0 h 3406774"/>
              <a:gd name="connsiteX5" fmla="*/ 2509486 w 4838771"/>
              <a:gd name="connsiteY5" fmla="*/ 0 h 3406774"/>
              <a:gd name="connsiteX6" fmla="*/ 2984017 w 4838771"/>
              <a:gd name="connsiteY6" fmla="*/ 0 h 3406774"/>
              <a:gd name="connsiteX7" fmla="*/ 3500595 w 4838771"/>
              <a:gd name="connsiteY7" fmla="*/ 0 h 3406774"/>
              <a:gd name="connsiteX8" fmla="*/ 4521737 w 4838771"/>
              <a:gd name="connsiteY8" fmla="*/ 0 h 3406774"/>
              <a:gd name="connsiteX9" fmla="*/ 4838771 w 4838771"/>
              <a:gd name="connsiteY9" fmla="*/ 317034 h 3406774"/>
              <a:gd name="connsiteX10" fmla="*/ 4838771 w 4838771"/>
              <a:gd name="connsiteY10" fmla="*/ 954756 h 3406774"/>
              <a:gd name="connsiteX11" fmla="*/ 4838771 w 4838771"/>
              <a:gd name="connsiteY11" fmla="*/ 1620206 h 3406774"/>
              <a:gd name="connsiteX12" fmla="*/ 4838771 w 4838771"/>
              <a:gd name="connsiteY12" fmla="*/ 2313382 h 3406774"/>
              <a:gd name="connsiteX13" fmla="*/ 4838771 w 4838771"/>
              <a:gd name="connsiteY13" fmla="*/ 3089740 h 3406774"/>
              <a:gd name="connsiteX14" fmla="*/ 4521737 w 4838771"/>
              <a:gd name="connsiteY14" fmla="*/ 3406774 h 3406774"/>
              <a:gd name="connsiteX15" fmla="*/ 3921065 w 4838771"/>
              <a:gd name="connsiteY15" fmla="*/ 3406774 h 3406774"/>
              <a:gd name="connsiteX16" fmla="*/ 3278346 w 4838771"/>
              <a:gd name="connsiteY16" fmla="*/ 3406774 h 3406774"/>
              <a:gd name="connsiteX17" fmla="*/ 2719721 w 4838771"/>
              <a:gd name="connsiteY17" fmla="*/ 3406774 h 3406774"/>
              <a:gd name="connsiteX18" fmla="*/ 2077003 w 4838771"/>
              <a:gd name="connsiteY18" fmla="*/ 3406774 h 3406774"/>
              <a:gd name="connsiteX19" fmla="*/ 1560425 w 4838771"/>
              <a:gd name="connsiteY19" fmla="*/ 3406774 h 3406774"/>
              <a:gd name="connsiteX20" fmla="*/ 959753 w 4838771"/>
              <a:gd name="connsiteY20" fmla="*/ 3406774 h 3406774"/>
              <a:gd name="connsiteX21" fmla="*/ 317034 w 4838771"/>
              <a:gd name="connsiteY21" fmla="*/ 3406774 h 3406774"/>
              <a:gd name="connsiteX22" fmla="*/ 0 w 4838771"/>
              <a:gd name="connsiteY22" fmla="*/ 3089740 h 3406774"/>
              <a:gd name="connsiteX23" fmla="*/ 0 w 4838771"/>
              <a:gd name="connsiteY23" fmla="*/ 2368836 h 3406774"/>
              <a:gd name="connsiteX24" fmla="*/ 0 w 4838771"/>
              <a:gd name="connsiteY24" fmla="*/ 1703387 h 3406774"/>
              <a:gd name="connsiteX25" fmla="*/ 0 w 4838771"/>
              <a:gd name="connsiteY25" fmla="*/ 1065665 h 3406774"/>
              <a:gd name="connsiteX26" fmla="*/ 0 w 4838771"/>
              <a:gd name="connsiteY26" fmla="*/ 317034 h 3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3406774" fill="none" extrusionOk="0">
                <a:moveTo>
                  <a:pt x="0" y="317034"/>
                </a:moveTo>
                <a:cubicBezTo>
                  <a:pt x="-1099" y="119134"/>
                  <a:pt x="161927" y="12591"/>
                  <a:pt x="317034" y="0"/>
                </a:cubicBezTo>
                <a:cubicBezTo>
                  <a:pt x="529950" y="1176"/>
                  <a:pt x="631038" y="18085"/>
                  <a:pt x="875659" y="0"/>
                </a:cubicBezTo>
                <a:cubicBezTo>
                  <a:pt x="1120281" y="-18085"/>
                  <a:pt x="1141925" y="13041"/>
                  <a:pt x="1350190" y="0"/>
                </a:cubicBezTo>
                <a:cubicBezTo>
                  <a:pt x="1558455" y="-13041"/>
                  <a:pt x="1759451" y="-23331"/>
                  <a:pt x="1992908" y="0"/>
                </a:cubicBezTo>
                <a:cubicBezTo>
                  <a:pt x="2226365" y="23331"/>
                  <a:pt x="2285786" y="7821"/>
                  <a:pt x="2509486" y="0"/>
                </a:cubicBezTo>
                <a:cubicBezTo>
                  <a:pt x="2733186" y="-7821"/>
                  <a:pt x="2768989" y="-19590"/>
                  <a:pt x="2984017" y="0"/>
                </a:cubicBezTo>
                <a:cubicBezTo>
                  <a:pt x="3199045" y="19590"/>
                  <a:pt x="3311256" y="8594"/>
                  <a:pt x="3500595" y="0"/>
                </a:cubicBezTo>
                <a:cubicBezTo>
                  <a:pt x="3689934" y="-8594"/>
                  <a:pt x="4269996" y="1851"/>
                  <a:pt x="4521737" y="0"/>
                </a:cubicBezTo>
                <a:cubicBezTo>
                  <a:pt x="4700757" y="-1039"/>
                  <a:pt x="4833878" y="175834"/>
                  <a:pt x="4838771" y="317034"/>
                </a:cubicBezTo>
                <a:cubicBezTo>
                  <a:pt x="4824514" y="613255"/>
                  <a:pt x="4841900" y="803543"/>
                  <a:pt x="4838771" y="954756"/>
                </a:cubicBezTo>
                <a:cubicBezTo>
                  <a:pt x="4835642" y="1105969"/>
                  <a:pt x="4859661" y="1320993"/>
                  <a:pt x="4838771" y="1620206"/>
                </a:cubicBezTo>
                <a:cubicBezTo>
                  <a:pt x="4817882" y="1919419"/>
                  <a:pt x="4810328" y="2070996"/>
                  <a:pt x="4838771" y="2313382"/>
                </a:cubicBezTo>
                <a:cubicBezTo>
                  <a:pt x="4867214" y="2555768"/>
                  <a:pt x="4815455" y="2833301"/>
                  <a:pt x="4838771" y="3089740"/>
                </a:cubicBezTo>
                <a:cubicBezTo>
                  <a:pt x="4841185" y="3271038"/>
                  <a:pt x="4730924" y="3422635"/>
                  <a:pt x="4521737" y="3406774"/>
                </a:cubicBezTo>
                <a:cubicBezTo>
                  <a:pt x="4313666" y="3384348"/>
                  <a:pt x="4191163" y="3409958"/>
                  <a:pt x="3921065" y="3406774"/>
                </a:cubicBezTo>
                <a:cubicBezTo>
                  <a:pt x="3650967" y="3403590"/>
                  <a:pt x="3598976" y="3411499"/>
                  <a:pt x="3278346" y="3406774"/>
                </a:cubicBezTo>
                <a:cubicBezTo>
                  <a:pt x="2957716" y="3402049"/>
                  <a:pt x="2895161" y="3414710"/>
                  <a:pt x="2719721" y="3406774"/>
                </a:cubicBezTo>
                <a:cubicBezTo>
                  <a:pt x="2544282" y="3398838"/>
                  <a:pt x="2234117" y="3386600"/>
                  <a:pt x="2077003" y="3406774"/>
                </a:cubicBezTo>
                <a:cubicBezTo>
                  <a:pt x="1919889" y="3426948"/>
                  <a:pt x="1733696" y="3411302"/>
                  <a:pt x="1560425" y="3406774"/>
                </a:cubicBezTo>
                <a:cubicBezTo>
                  <a:pt x="1387154" y="3402246"/>
                  <a:pt x="1146117" y="3378977"/>
                  <a:pt x="959753" y="3406774"/>
                </a:cubicBezTo>
                <a:cubicBezTo>
                  <a:pt x="773389" y="3434571"/>
                  <a:pt x="606841" y="3404876"/>
                  <a:pt x="317034" y="3406774"/>
                </a:cubicBezTo>
                <a:cubicBezTo>
                  <a:pt x="152760" y="3389930"/>
                  <a:pt x="27423" y="3243253"/>
                  <a:pt x="0" y="3089740"/>
                </a:cubicBezTo>
                <a:cubicBezTo>
                  <a:pt x="-24893" y="2787319"/>
                  <a:pt x="-14531" y="2699491"/>
                  <a:pt x="0" y="2368836"/>
                </a:cubicBezTo>
                <a:cubicBezTo>
                  <a:pt x="14531" y="2038181"/>
                  <a:pt x="20900" y="1922107"/>
                  <a:pt x="0" y="1703387"/>
                </a:cubicBezTo>
                <a:cubicBezTo>
                  <a:pt x="-20900" y="1484667"/>
                  <a:pt x="-6069" y="1339923"/>
                  <a:pt x="0" y="1065665"/>
                </a:cubicBezTo>
                <a:cubicBezTo>
                  <a:pt x="6069" y="791407"/>
                  <a:pt x="-24404" y="513504"/>
                  <a:pt x="0" y="317034"/>
                </a:cubicBezTo>
                <a:close/>
              </a:path>
              <a:path w="4838771" h="3406774" stroke="0" extrusionOk="0">
                <a:moveTo>
                  <a:pt x="0" y="317034"/>
                </a:moveTo>
                <a:cubicBezTo>
                  <a:pt x="-4990" y="138863"/>
                  <a:pt x="128077" y="5203"/>
                  <a:pt x="317034" y="0"/>
                </a:cubicBezTo>
                <a:cubicBezTo>
                  <a:pt x="657144" y="27591"/>
                  <a:pt x="700369" y="-13195"/>
                  <a:pt x="1001800" y="0"/>
                </a:cubicBezTo>
                <a:cubicBezTo>
                  <a:pt x="1303231" y="13195"/>
                  <a:pt x="1401289" y="2652"/>
                  <a:pt x="1560425" y="0"/>
                </a:cubicBezTo>
                <a:cubicBezTo>
                  <a:pt x="1719561" y="-2652"/>
                  <a:pt x="1970268" y="-13200"/>
                  <a:pt x="2077003" y="0"/>
                </a:cubicBezTo>
                <a:cubicBezTo>
                  <a:pt x="2183738" y="13200"/>
                  <a:pt x="2546753" y="-17121"/>
                  <a:pt x="2719721" y="0"/>
                </a:cubicBezTo>
                <a:cubicBezTo>
                  <a:pt x="2892689" y="17121"/>
                  <a:pt x="3118307" y="-13003"/>
                  <a:pt x="3278346" y="0"/>
                </a:cubicBezTo>
                <a:cubicBezTo>
                  <a:pt x="3438386" y="13003"/>
                  <a:pt x="3699224" y="-18177"/>
                  <a:pt x="3963112" y="0"/>
                </a:cubicBezTo>
                <a:cubicBezTo>
                  <a:pt x="4227000" y="18177"/>
                  <a:pt x="4316009" y="13001"/>
                  <a:pt x="4521737" y="0"/>
                </a:cubicBezTo>
                <a:cubicBezTo>
                  <a:pt x="4690160" y="11034"/>
                  <a:pt x="4827259" y="128589"/>
                  <a:pt x="4838771" y="317034"/>
                </a:cubicBezTo>
                <a:cubicBezTo>
                  <a:pt x="4864437" y="559680"/>
                  <a:pt x="4846671" y="767483"/>
                  <a:pt x="4838771" y="954756"/>
                </a:cubicBezTo>
                <a:cubicBezTo>
                  <a:pt x="4830871" y="1142029"/>
                  <a:pt x="4833008" y="1426687"/>
                  <a:pt x="4838771" y="1647933"/>
                </a:cubicBezTo>
                <a:cubicBezTo>
                  <a:pt x="4844534" y="1869179"/>
                  <a:pt x="4852662" y="2031294"/>
                  <a:pt x="4838771" y="2313382"/>
                </a:cubicBezTo>
                <a:cubicBezTo>
                  <a:pt x="4824880" y="2595470"/>
                  <a:pt x="4846070" y="2803621"/>
                  <a:pt x="4838771" y="3089740"/>
                </a:cubicBezTo>
                <a:cubicBezTo>
                  <a:pt x="4848051" y="3253312"/>
                  <a:pt x="4663471" y="3393878"/>
                  <a:pt x="4521737" y="3406774"/>
                </a:cubicBezTo>
                <a:cubicBezTo>
                  <a:pt x="4267398" y="3386489"/>
                  <a:pt x="4186697" y="3379521"/>
                  <a:pt x="3921065" y="3406774"/>
                </a:cubicBezTo>
                <a:cubicBezTo>
                  <a:pt x="3655433" y="3434027"/>
                  <a:pt x="3546478" y="3401535"/>
                  <a:pt x="3236299" y="3406774"/>
                </a:cubicBezTo>
                <a:cubicBezTo>
                  <a:pt x="2926120" y="3412013"/>
                  <a:pt x="2757312" y="3382530"/>
                  <a:pt x="2635627" y="3406774"/>
                </a:cubicBezTo>
                <a:cubicBezTo>
                  <a:pt x="2513942" y="3431018"/>
                  <a:pt x="2289786" y="3413948"/>
                  <a:pt x="2161097" y="3406774"/>
                </a:cubicBezTo>
                <a:cubicBezTo>
                  <a:pt x="2032408" y="3399601"/>
                  <a:pt x="1872242" y="3399376"/>
                  <a:pt x="1644519" y="3406774"/>
                </a:cubicBezTo>
                <a:cubicBezTo>
                  <a:pt x="1416796" y="3414172"/>
                  <a:pt x="1238554" y="3379967"/>
                  <a:pt x="959753" y="3406774"/>
                </a:cubicBezTo>
                <a:cubicBezTo>
                  <a:pt x="680952" y="3433581"/>
                  <a:pt x="488712" y="3414398"/>
                  <a:pt x="317034" y="3406774"/>
                </a:cubicBezTo>
                <a:cubicBezTo>
                  <a:pt x="153425" y="3429513"/>
                  <a:pt x="-23991" y="3277484"/>
                  <a:pt x="0" y="3089740"/>
                </a:cubicBezTo>
                <a:cubicBezTo>
                  <a:pt x="31923" y="2791719"/>
                  <a:pt x="-18131" y="2542305"/>
                  <a:pt x="0" y="2368836"/>
                </a:cubicBezTo>
                <a:cubicBezTo>
                  <a:pt x="18131" y="2195367"/>
                  <a:pt x="23949" y="2047709"/>
                  <a:pt x="0" y="1758841"/>
                </a:cubicBezTo>
                <a:cubicBezTo>
                  <a:pt x="-23949" y="1469974"/>
                  <a:pt x="30304" y="1404472"/>
                  <a:pt x="0" y="1065665"/>
                </a:cubicBezTo>
                <a:cubicBezTo>
                  <a:pt x="-30304" y="726858"/>
                  <a:pt x="-20172" y="667750"/>
                  <a:pt x="0" y="31703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5. What if I have more than one student using Teams on one device?</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Each student is able to log in to their own Teams account with their unique username and password.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When one student is done with their Teams work, click on their icon in the top-right corner and select </a:t>
            </a:r>
            <a:r>
              <a:rPr lang="en-US" b="1">
                <a:solidFill>
                  <a:srgbClr val="FFFF00"/>
                </a:solidFill>
                <a:latin typeface="Segoe UI" panose="020B0502040204020203" pitchFamily="34" charset="0"/>
                <a:cs typeface="Segoe UI" panose="020B0502040204020203" pitchFamily="34" charset="0"/>
              </a:rPr>
              <a:t>Sign out</a:t>
            </a:r>
            <a:r>
              <a:rPr lang="en-US">
                <a:solidFill>
                  <a:schemeClr val="bg1"/>
                </a:solidFill>
                <a:latin typeface="Segoe UI" panose="020B0502040204020203" pitchFamily="34" charset="0"/>
                <a:cs typeface="Segoe UI" panose="020B0502040204020203" pitchFamily="34" charset="0"/>
              </a:rPr>
              <a:t>. The next student can then log in.</a:t>
            </a:r>
          </a:p>
        </p:txBody>
      </p:sp>
      <p:sp>
        <p:nvSpPr>
          <p:cNvPr id="19" name="Right Arrow 18">
            <a:extLst>
              <a:ext uri="{FF2B5EF4-FFF2-40B4-BE49-F238E27FC236}">
                <a16:creationId xmlns:a16="http://schemas.microsoft.com/office/drawing/2014/main" id="{38CD6801-EFAD-2845-AA5F-CC14033A7B5F}"/>
              </a:ext>
            </a:extLst>
          </p:cNvPr>
          <p:cNvSpPr/>
          <p:nvPr/>
        </p:nvSpPr>
        <p:spPr>
          <a:xfrm rot="9688507" flipH="1">
            <a:off x="7496272" y="36605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56FF"/>
              </a:solidFill>
            </a:endParaRPr>
          </a:p>
        </p:txBody>
      </p:sp>
    </p:spTree>
    <p:extLst>
      <p:ext uri="{BB962C8B-B14F-4D97-AF65-F5344CB8AC3E}">
        <p14:creationId xmlns:p14="http://schemas.microsoft.com/office/powerpoint/2010/main" val="3203012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3" name="laptop">
            <a:extLst>
              <a:ext uri="{FF2B5EF4-FFF2-40B4-BE49-F238E27FC236}">
                <a16:creationId xmlns:a16="http://schemas.microsoft.com/office/drawing/2014/main" id="{A6104385-3467-1643-BF79-530E0E353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pic>
        <p:nvPicPr>
          <p:cNvPr id="8" name="screenshot" descr="A screenshot of a social media post&#10;&#10;Description automatically generated">
            <a:extLst>
              <a:ext uri="{FF2B5EF4-FFF2-40B4-BE49-F238E27FC236}">
                <a16:creationId xmlns:a16="http://schemas.microsoft.com/office/drawing/2014/main" id="{49B6FA4D-3F33-4148-B9FA-4F069D3106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sp>
        <p:nvSpPr>
          <p:cNvPr id="15" name="copy">
            <a:extLst>
              <a:ext uri="{FF2B5EF4-FFF2-40B4-BE49-F238E27FC236}">
                <a16:creationId xmlns:a16="http://schemas.microsoft.com/office/drawing/2014/main" id="{F6ADD6DC-9368-B140-BACA-6BEBD9410C9F}"/>
              </a:ext>
            </a:extLst>
          </p:cNvPr>
          <p:cNvSpPr txBox="1"/>
          <p:nvPr/>
        </p:nvSpPr>
        <p:spPr>
          <a:xfrm>
            <a:off x="280416" y="4025489"/>
            <a:ext cx="4181856" cy="510778"/>
          </a:xfrm>
          <a:custGeom>
            <a:avLst/>
            <a:gdLst>
              <a:gd name="connsiteX0" fmla="*/ 0 w 4181856"/>
              <a:gd name="connsiteY0" fmla="*/ 85131 h 510778"/>
              <a:gd name="connsiteX1" fmla="*/ 85131 w 4181856"/>
              <a:gd name="connsiteY1" fmla="*/ 0 h 510778"/>
              <a:gd name="connsiteX2" fmla="*/ 793846 w 4181856"/>
              <a:gd name="connsiteY2" fmla="*/ 0 h 510778"/>
              <a:gd name="connsiteX3" fmla="*/ 1382213 w 4181856"/>
              <a:gd name="connsiteY3" fmla="*/ 0 h 510778"/>
              <a:gd name="connsiteX4" fmla="*/ 2050812 w 4181856"/>
              <a:gd name="connsiteY4" fmla="*/ 0 h 510778"/>
              <a:gd name="connsiteX5" fmla="*/ 2599063 w 4181856"/>
              <a:gd name="connsiteY5" fmla="*/ 0 h 510778"/>
              <a:gd name="connsiteX6" fmla="*/ 3147314 w 4181856"/>
              <a:gd name="connsiteY6" fmla="*/ 0 h 510778"/>
              <a:gd name="connsiteX7" fmla="*/ 4096725 w 4181856"/>
              <a:gd name="connsiteY7" fmla="*/ 0 h 510778"/>
              <a:gd name="connsiteX8" fmla="*/ 4181856 w 4181856"/>
              <a:gd name="connsiteY8" fmla="*/ 85131 h 510778"/>
              <a:gd name="connsiteX9" fmla="*/ 4181856 w 4181856"/>
              <a:gd name="connsiteY9" fmla="*/ 425647 h 510778"/>
              <a:gd name="connsiteX10" fmla="*/ 4096725 w 4181856"/>
              <a:gd name="connsiteY10" fmla="*/ 510778 h 510778"/>
              <a:gd name="connsiteX11" fmla="*/ 3428126 w 4181856"/>
              <a:gd name="connsiteY11" fmla="*/ 510778 h 510778"/>
              <a:gd name="connsiteX12" fmla="*/ 2839759 w 4181856"/>
              <a:gd name="connsiteY12" fmla="*/ 510778 h 510778"/>
              <a:gd name="connsiteX13" fmla="*/ 2291508 w 4181856"/>
              <a:gd name="connsiteY13" fmla="*/ 510778 h 510778"/>
              <a:gd name="connsiteX14" fmla="*/ 1703141 w 4181856"/>
              <a:gd name="connsiteY14" fmla="*/ 510778 h 510778"/>
              <a:gd name="connsiteX15" fmla="*/ 994426 w 4181856"/>
              <a:gd name="connsiteY15" fmla="*/ 510778 h 510778"/>
              <a:gd name="connsiteX16" fmla="*/ 85131 w 4181856"/>
              <a:gd name="connsiteY16" fmla="*/ 510778 h 510778"/>
              <a:gd name="connsiteX17" fmla="*/ 0 w 4181856"/>
              <a:gd name="connsiteY17" fmla="*/ 425647 h 510778"/>
              <a:gd name="connsiteX18" fmla="*/ 0 w 418185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1856" h="510778" fill="none" extrusionOk="0">
                <a:moveTo>
                  <a:pt x="0" y="85131"/>
                </a:moveTo>
                <a:cubicBezTo>
                  <a:pt x="-1497" y="38176"/>
                  <a:pt x="42513" y="-7929"/>
                  <a:pt x="85131" y="0"/>
                </a:cubicBezTo>
                <a:cubicBezTo>
                  <a:pt x="410558" y="-23351"/>
                  <a:pt x="440387" y="15428"/>
                  <a:pt x="793846" y="0"/>
                </a:cubicBezTo>
                <a:cubicBezTo>
                  <a:pt x="1147306" y="-15428"/>
                  <a:pt x="1176110" y="4746"/>
                  <a:pt x="1382213" y="0"/>
                </a:cubicBezTo>
                <a:cubicBezTo>
                  <a:pt x="1588316" y="-4746"/>
                  <a:pt x="1746667" y="-21881"/>
                  <a:pt x="2050812" y="0"/>
                </a:cubicBezTo>
                <a:cubicBezTo>
                  <a:pt x="2354957" y="21881"/>
                  <a:pt x="2417660" y="9550"/>
                  <a:pt x="2599063" y="0"/>
                </a:cubicBezTo>
                <a:cubicBezTo>
                  <a:pt x="2780466" y="-9550"/>
                  <a:pt x="2951774" y="20143"/>
                  <a:pt x="3147314" y="0"/>
                </a:cubicBezTo>
                <a:cubicBezTo>
                  <a:pt x="3342854" y="-20143"/>
                  <a:pt x="3771483" y="-9756"/>
                  <a:pt x="4096725" y="0"/>
                </a:cubicBezTo>
                <a:cubicBezTo>
                  <a:pt x="4148489" y="1661"/>
                  <a:pt x="4184870" y="48265"/>
                  <a:pt x="4181856" y="85131"/>
                </a:cubicBezTo>
                <a:cubicBezTo>
                  <a:pt x="4167425" y="244805"/>
                  <a:pt x="4192077" y="306841"/>
                  <a:pt x="4181856" y="425647"/>
                </a:cubicBezTo>
                <a:cubicBezTo>
                  <a:pt x="4179955" y="478590"/>
                  <a:pt x="4141737" y="504465"/>
                  <a:pt x="4096725" y="510778"/>
                </a:cubicBezTo>
                <a:cubicBezTo>
                  <a:pt x="3923683" y="513491"/>
                  <a:pt x="3577036" y="480450"/>
                  <a:pt x="3428126" y="510778"/>
                </a:cubicBezTo>
                <a:cubicBezTo>
                  <a:pt x="3279216" y="541106"/>
                  <a:pt x="3014654" y="534769"/>
                  <a:pt x="2839759" y="510778"/>
                </a:cubicBezTo>
                <a:cubicBezTo>
                  <a:pt x="2664864" y="486787"/>
                  <a:pt x="2420382" y="499309"/>
                  <a:pt x="2291508" y="510778"/>
                </a:cubicBezTo>
                <a:cubicBezTo>
                  <a:pt x="2162634" y="522247"/>
                  <a:pt x="1926278" y="499290"/>
                  <a:pt x="1703141" y="510778"/>
                </a:cubicBezTo>
                <a:cubicBezTo>
                  <a:pt x="1480004" y="522266"/>
                  <a:pt x="1268292" y="499134"/>
                  <a:pt x="994426" y="510778"/>
                </a:cubicBezTo>
                <a:cubicBezTo>
                  <a:pt x="720561" y="522422"/>
                  <a:pt x="523159" y="467099"/>
                  <a:pt x="85131" y="510778"/>
                </a:cubicBezTo>
                <a:cubicBezTo>
                  <a:pt x="40967" y="510869"/>
                  <a:pt x="5138" y="477988"/>
                  <a:pt x="0" y="425647"/>
                </a:cubicBezTo>
                <a:cubicBezTo>
                  <a:pt x="14737" y="356849"/>
                  <a:pt x="-5753" y="244007"/>
                  <a:pt x="0" y="85131"/>
                </a:cubicBezTo>
                <a:close/>
              </a:path>
              <a:path w="4181856" h="510778" stroke="0" extrusionOk="0">
                <a:moveTo>
                  <a:pt x="0" y="85131"/>
                </a:moveTo>
                <a:cubicBezTo>
                  <a:pt x="-2913" y="36317"/>
                  <a:pt x="34629" y="1308"/>
                  <a:pt x="85131" y="0"/>
                </a:cubicBezTo>
                <a:cubicBezTo>
                  <a:pt x="367231" y="22875"/>
                  <a:pt x="672965" y="24486"/>
                  <a:pt x="833962" y="0"/>
                </a:cubicBezTo>
                <a:cubicBezTo>
                  <a:pt x="994959" y="-24486"/>
                  <a:pt x="1151149" y="929"/>
                  <a:pt x="1462445" y="0"/>
                </a:cubicBezTo>
                <a:cubicBezTo>
                  <a:pt x="1773741" y="-929"/>
                  <a:pt x="1855776" y="3002"/>
                  <a:pt x="2050812" y="0"/>
                </a:cubicBezTo>
                <a:cubicBezTo>
                  <a:pt x="2245848" y="-3002"/>
                  <a:pt x="2582571" y="-9688"/>
                  <a:pt x="2759527" y="0"/>
                </a:cubicBezTo>
                <a:cubicBezTo>
                  <a:pt x="2936484" y="9688"/>
                  <a:pt x="3076770" y="-152"/>
                  <a:pt x="3388010" y="0"/>
                </a:cubicBezTo>
                <a:cubicBezTo>
                  <a:pt x="3699250" y="152"/>
                  <a:pt x="3894088" y="4866"/>
                  <a:pt x="4096725" y="0"/>
                </a:cubicBezTo>
                <a:cubicBezTo>
                  <a:pt x="4143264" y="-4561"/>
                  <a:pt x="4178956" y="42144"/>
                  <a:pt x="4181856" y="85131"/>
                </a:cubicBezTo>
                <a:cubicBezTo>
                  <a:pt x="4171013" y="250599"/>
                  <a:pt x="4174854" y="307782"/>
                  <a:pt x="4181856" y="425647"/>
                </a:cubicBezTo>
                <a:cubicBezTo>
                  <a:pt x="4175846" y="472320"/>
                  <a:pt x="4145764" y="505233"/>
                  <a:pt x="4096725" y="510778"/>
                </a:cubicBezTo>
                <a:cubicBezTo>
                  <a:pt x="3821457" y="491265"/>
                  <a:pt x="3647198" y="523387"/>
                  <a:pt x="3388010" y="510778"/>
                </a:cubicBezTo>
                <a:cubicBezTo>
                  <a:pt x="3128823" y="498169"/>
                  <a:pt x="2925606" y="523376"/>
                  <a:pt x="2639179" y="510778"/>
                </a:cubicBezTo>
                <a:cubicBezTo>
                  <a:pt x="2352752" y="498180"/>
                  <a:pt x="2040256" y="509059"/>
                  <a:pt x="1890348" y="510778"/>
                </a:cubicBezTo>
                <a:cubicBezTo>
                  <a:pt x="1740440" y="512497"/>
                  <a:pt x="1550052" y="512002"/>
                  <a:pt x="1301981" y="510778"/>
                </a:cubicBezTo>
                <a:cubicBezTo>
                  <a:pt x="1053910" y="509554"/>
                  <a:pt x="646740" y="53198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your student’s school password.</a:t>
            </a:r>
          </a:p>
        </p:txBody>
      </p:sp>
      <p:sp>
        <p:nvSpPr>
          <p:cNvPr id="9" name="Right Arrow 8">
            <a:extLst>
              <a:ext uri="{FF2B5EF4-FFF2-40B4-BE49-F238E27FC236}">
                <a16:creationId xmlns:a16="http://schemas.microsoft.com/office/drawing/2014/main" id="{357F21BB-24CD-4242-A823-6C6939C86902}"/>
              </a:ext>
            </a:extLst>
          </p:cNvPr>
          <p:cNvSpPr/>
          <p:nvPr/>
        </p:nvSpPr>
        <p:spPr>
          <a:xfrm rot="9029572" flipH="1">
            <a:off x="3969772" y="346173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2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03182" y="1989066"/>
            <a:ext cx="2818848" cy="143017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a:solidFill>
                  <a:srgbClr val="FFFF00"/>
                </a:solidFill>
                <a:latin typeface="Segoe UI" panose="020B0502040204020203" pitchFamily="34" charset="0"/>
                <a:cs typeface="Segoe UI" panose="020B0502040204020203" pitchFamily="34" charset="0"/>
                <a:hlinkClick r:id="rId4">
                  <a:extLst>
                    <a:ext uri="{A12FA001-AC4F-418D-AE19-62706E023703}">
                      <ahyp:hlinkClr xmlns="" xmlns:ahyp="http://schemas.microsoft.com/office/drawing/2018/hyperlinkcolor" val="tx"/>
                    </a:ext>
                  </a:extLst>
                </a:hlinkClick>
              </a:rPr>
              <a:t>Edge browser</a:t>
            </a:r>
            <a:r>
              <a:rPr lang="en-US">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227458" y="1821949"/>
            <a:ext cx="4272531" cy="44432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a:solidFill>
                  <a:srgbClr val="FFFF00"/>
                </a:solidFill>
                <a:latin typeface="Segoe UI" panose="020B0502040204020203" pitchFamily="34" charset="0"/>
                <a:cs typeface="Segoe UI" panose="020B0502040204020203" pitchFamily="34" charset="0"/>
              </a:rPr>
              <a:t>6. We are experiencing low internet bandwidth. What can we do?</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try limiting video usage during live class sessions. Have your student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325416"/>
          </a:xfrm>
          <a:custGeom>
            <a:avLst/>
            <a:gdLst>
              <a:gd name="connsiteX0" fmla="*/ 0 w 4250028"/>
              <a:gd name="connsiteY0" fmla="*/ 187354 h 3325416"/>
              <a:gd name="connsiteX1" fmla="*/ 187354 w 4250028"/>
              <a:gd name="connsiteY1" fmla="*/ 0 h 3325416"/>
              <a:gd name="connsiteX2" fmla="*/ 794487 w 4250028"/>
              <a:gd name="connsiteY2" fmla="*/ 0 h 3325416"/>
              <a:gd name="connsiteX3" fmla="*/ 1324115 w 4250028"/>
              <a:gd name="connsiteY3" fmla="*/ 0 h 3325416"/>
              <a:gd name="connsiteX4" fmla="*/ 2008754 w 4250028"/>
              <a:gd name="connsiteY4" fmla="*/ 0 h 3325416"/>
              <a:gd name="connsiteX5" fmla="*/ 2577135 w 4250028"/>
              <a:gd name="connsiteY5" fmla="*/ 0 h 3325416"/>
              <a:gd name="connsiteX6" fmla="*/ 3106762 w 4250028"/>
              <a:gd name="connsiteY6" fmla="*/ 0 h 3325416"/>
              <a:gd name="connsiteX7" fmla="*/ 4062674 w 4250028"/>
              <a:gd name="connsiteY7" fmla="*/ 0 h 3325416"/>
              <a:gd name="connsiteX8" fmla="*/ 4250028 w 4250028"/>
              <a:gd name="connsiteY8" fmla="*/ 187354 h 3325416"/>
              <a:gd name="connsiteX9" fmla="*/ 4250028 w 4250028"/>
              <a:gd name="connsiteY9" fmla="*/ 807003 h 3325416"/>
              <a:gd name="connsiteX10" fmla="*/ 4250028 w 4250028"/>
              <a:gd name="connsiteY10" fmla="*/ 1338130 h 3325416"/>
              <a:gd name="connsiteX11" fmla="*/ 4250028 w 4250028"/>
              <a:gd name="connsiteY11" fmla="*/ 1898765 h 3325416"/>
              <a:gd name="connsiteX12" fmla="*/ 4250028 w 4250028"/>
              <a:gd name="connsiteY12" fmla="*/ 2488906 h 3325416"/>
              <a:gd name="connsiteX13" fmla="*/ 4250028 w 4250028"/>
              <a:gd name="connsiteY13" fmla="*/ 3138062 h 3325416"/>
              <a:gd name="connsiteX14" fmla="*/ 4062674 w 4250028"/>
              <a:gd name="connsiteY14" fmla="*/ 3325416 h 3325416"/>
              <a:gd name="connsiteX15" fmla="*/ 3416787 w 4250028"/>
              <a:gd name="connsiteY15" fmla="*/ 3325416 h 3325416"/>
              <a:gd name="connsiteX16" fmla="*/ 2732147 w 4250028"/>
              <a:gd name="connsiteY16" fmla="*/ 3325416 h 3325416"/>
              <a:gd name="connsiteX17" fmla="*/ 2125014 w 4250028"/>
              <a:gd name="connsiteY17" fmla="*/ 3325416 h 3325416"/>
              <a:gd name="connsiteX18" fmla="*/ 1440374 w 4250028"/>
              <a:gd name="connsiteY18" fmla="*/ 3325416 h 3325416"/>
              <a:gd name="connsiteX19" fmla="*/ 871994 w 4250028"/>
              <a:gd name="connsiteY19" fmla="*/ 3325416 h 3325416"/>
              <a:gd name="connsiteX20" fmla="*/ 187354 w 4250028"/>
              <a:gd name="connsiteY20" fmla="*/ 3325416 h 3325416"/>
              <a:gd name="connsiteX21" fmla="*/ 0 w 4250028"/>
              <a:gd name="connsiteY21" fmla="*/ 3138062 h 3325416"/>
              <a:gd name="connsiteX22" fmla="*/ 0 w 4250028"/>
              <a:gd name="connsiteY22" fmla="*/ 2518413 h 3325416"/>
              <a:gd name="connsiteX23" fmla="*/ 0 w 4250028"/>
              <a:gd name="connsiteY23" fmla="*/ 1869258 h 3325416"/>
              <a:gd name="connsiteX24" fmla="*/ 0 w 4250028"/>
              <a:gd name="connsiteY24" fmla="*/ 1308623 h 3325416"/>
              <a:gd name="connsiteX25" fmla="*/ 0 w 4250028"/>
              <a:gd name="connsiteY25" fmla="*/ 777496 h 3325416"/>
              <a:gd name="connsiteX26" fmla="*/ 0 w 4250028"/>
              <a:gd name="connsiteY26" fmla="*/ 187354 h 33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0028" h="3325416" fill="none" extrusionOk="0">
                <a:moveTo>
                  <a:pt x="0" y="187354"/>
                </a:moveTo>
                <a:cubicBezTo>
                  <a:pt x="-475" y="74030"/>
                  <a:pt x="99235" y="9673"/>
                  <a:pt x="187354" y="0"/>
                </a:cubicBezTo>
                <a:cubicBezTo>
                  <a:pt x="485580" y="-15173"/>
                  <a:pt x="497634" y="17751"/>
                  <a:pt x="794487" y="0"/>
                </a:cubicBezTo>
                <a:cubicBezTo>
                  <a:pt x="1091340" y="-17751"/>
                  <a:pt x="1099073" y="-13619"/>
                  <a:pt x="1324115" y="0"/>
                </a:cubicBezTo>
                <a:cubicBezTo>
                  <a:pt x="1549157" y="13619"/>
                  <a:pt x="1804147" y="18277"/>
                  <a:pt x="2008754" y="0"/>
                </a:cubicBezTo>
                <a:cubicBezTo>
                  <a:pt x="2213361" y="-18277"/>
                  <a:pt x="2460669" y="9055"/>
                  <a:pt x="2577135" y="0"/>
                </a:cubicBezTo>
                <a:cubicBezTo>
                  <a:pt x="2693601" y="-9055"/>
                  <a:pt x="2940913" y="-2406"/>
                  <a:pt x="3106762" y="0"/>
                </a:cubicBezTo>
                <a:cubicBezTo>
                  <a:pt x="3272611" y="2406"/>
                  <a:pt x="3838186" y="-45497"/>
                  <a:pt x="4062674" y="0"/>
                </a:cubicBezTo>
                <a:cubicBezTo>
                  <a:pt x="4163070" y="11516"/>
                  <a:pt x="4255418" y="85427"/>
                  <a:pt x="4250028" y="187354"/>
                </a:cubicBezTo>
                <a:cubicBezTo>
                  <a:pt x="4254748" y="416263"/>
                  <a:pt x="4261440" y="563079"/>
                  <a:pt x="4250028" y="807003"/>
                </a:cubicBezTo>
                <a:cubicBezTo>
                  <a:pt x="4238616" y="1050927"/>
                  <a:pt x="4228790" y="1169625"/>
                  <a:pt x="4250028" y="1338130"/>
                </a:cubicBezTo>
                <a:cubicBezTo>
                  <a:pt x="4271266" y="1506635"/>
                  <a:pt x="4244039" y="1744856"/>
                  <a:pt x="4250028" y="1898765"/>
                </a:cubicBezTo>
                <a:cubicBezTo>
                  <a:pt x="4256017" y="2052675"/>
                  <a:pt x="4232533" y="2350062"/>
                  <a:pt x="4250028" y="2488906"/>
                </a:cubicBezTo>
                <a:cubicBezTo>
                  <a:pt x="4267523" y="2627750"/>
                  <a:pt x="4241919" y="2963089"/>
                  <a:pt x="4250028" y="3138062"/>
                </a:cubicBezTo>
                <a:cubicBezTo>
                  <a:pt x="4259365" y="3265535"/>
                  <a:pt x="4168322" y="3326428"/>
                  <a:pt x="4062674" y="3325416"/>
                </a:cubicBezTo>
                <a:cubicBezTo>
                  <a:pt x="3768946" y="3340310"/>
                  <a:pt x="3732953" y="3341260"/>
                  <a:pt x="3416787" y="3325416"/>
                </a:cubicBezTo>
                <a:cubicBezTo>
                  <a:pt x="3100621" y="3309572"/>
                  <a:pt x="2936420" y="3358971"/>
                  <a:pt x="2732147" y="3325416"/>
                </a:cubicBezTo>
                <a:cubicBezTo>
                  <a:pt x="2527874" y="3291861"/>
                  <a:pt x="2411204" y="3344031"/>
                  <a:pt x="2125014" y="3325416"/>
                </a:cubicBezTo>
                <a:cubicBezTo>
                  <a:pt x="1838824" y="3306801"/>
                  <a:pt x="1761919" y="3310440"/>
                  <a:pt x="1440374" y="3325416"/>
                </a:cubicBezTo>
                <a:cubicBezTo>
                  <a:pt x="1118829" y="3340392"/>
                  <a:pt x="1107249" y="3332921"/>
                  <a:pt x="871994" y="3325416"/>
                </a:cubicBezTo>
                <a:cubicBezTo>
                  <a:pt x="636739" y="3317911"/>
                  <a:pt x="352955" y="3355817"/>
                  <a:pt x="187354" y="3325416"/>
                </a:cubicBezTo>
                <a:cubicBezTo>
                  <a:pt x="99423" y="3330748"/>
                  <a:pt x="-9021" y="3223634"/>
                  <a:pt x="0" y="3138062"/>
                </a:cubicBezTo>
                <a:cubicBezTo>
                  <a:pt x="6575" y="2963888"/>
                  <a:pt x="-12150" y="2682574"/>
                  <a:pt x="0" y="2518413"/>
                </a:cubicBezTo>
                <a:cubicBezTo>
                  <a:pt x="12150" y="2354252"/>
                  <a:pt x="-10465" y="2192916"/>
                  <a:pt x="0" y="1869258"/>
                </a:cubicBezTo>
                <a:cubicBezTo>
                  <a:pt x="10465" y="1545601"/>
                  <a:pt x="19896" y="1580279"/>
                  <a:pt x="0" y="1308623"/>
                </a:cubicBezTo>
                <a:cubicBezTo>
                  <a:pt x="-19896" y="1036968"/>
                  <a:pt x="24880" y="905601"/>
                  <a:pt x="0" y="777496"/>
                </a:cubicBezTo>
                <a:cubicBezTo>
                  <a:pt x="-24880" y="649391"/>
                  <a:pt x="7188" y="322481"/>
                  <a:pt x="0" y="187354"/>
                </a:cubicBezTo>
                <a:close/>
              </a:path>
              <a:path w="4250028" h="3325416" stroke="0" extrusionOk="0">
                <a:moveTo>
                  <a:pt x="0" y="187354"/>
                </a:moveTo>
                <a:cubicBezTo>
                  <a:pt x="-18753" y="72314"/>
                  <a:pt x="60666" y="8713"/>
                  <a:pt x="187354" y="0"/>
                </a:cubicBezTo>
                <a:cubicBezTo>
                  <a:pt x="504042" y="30366"/>
                  <a:pt x="731029" y="21001"/>
                  <a:pt x="910747" y="0"/>
                </a:cubicBezTo>
                <a:cubicBezTo>
                  <a:pt x="1090465" y="-21001"/>
                  <a:pt x="1244908" y="-28702"/>
                  <a:pt x="1517881" y="0"/>
                </a:cubicBezTo>
                <a:cubicBezTo>
                  <a:pt x="1790854" y="28702"/>
                  <a:pt x="1919954" y="21779"/>
                  <a:pt x="2086261" y="0"/>
                </a:cubicBezTo>
                <a:cubicBezTo>
                  <a:pt x="2252568" y="-21779"/>
                  <a:pt x="2459695" y="-1653"/>
                  <a:pt x="2770901" y="0"/>
                </a:cubicBezTo>
                <a:cubicBezTo>
                  <a:pt x="3082107" y="1653"/>
                  <a:pt x="3078973" y="30177"/>
                  <a:pt x="3378034" y="0"/>
                </a:cubicBezTo>
                <a:cubicBezTo>
                  <a:pt x="3677095" y="-30177"/>
                  <a:pt x="3812318" y="-22369"/>
                  <a:pt x="4062674" y="0"/>
                </a:cubicBezTo>
                <a:cubicBezTo>
                  <a:pt x="4164494" y="-15763"/>
                  <a:pt x="4239779" y="98124"/>
                  <a:pt x="4250028" y="187354"/>
                </a:cubicBezTo>
                <a:cubicBezTo>
                  <a:pt x="4262161" y="341181"/>
                  <a:pt x="4246024" y="590698"/>
                  <a:pt x="4250028" y="718481"/>
                </a:cubicBezTo>
                <a:cubicBezTo>
                  <a:pt x="4254032" y="846264"/>
                  <a:pt x="4251714" y="1056750"/>
                  <a:pt x="4250028" y="1308623"/>
                </a:cubicBezTo>
                <a:cubicBezTo>
                  <a:pt x="4248342" y="1560496"/>
                  <a:pt x="4241095" y="1754869"/>
                  <a:pt x="4250028" y="1898765"/>
                </a:cubicBezTo>
                <a:cubicBezTo>
                  <a:pt x="4258961" y="2042661"/>
                  <a:pt x="4253135" y="2274813"/>
                  <a:pt x="4250028" y="2459399"/>
                </a:cubicBezTo>
                <a:cubicBezTo>
                  <a:pt x="4246921" y="2643985"/>
                  <a:pt x="4239881" y="2868050"/>
                  <a:pt x="4250028" y="3138062"/>
                </a:cubicBezTo>
                <a:cubicBezTo>
                  <a:pt x="4252237" y="3238793"/>
                  <a:pt x="4149106" y="3318828"/>
                  <a:pt x="4062674" y="3325416"/>
                </a:cubicBezTo>
                <a:cubicBezTo>
                  <a:pt x="3851453" y="3336946"/>
                  <a:pt x="3566522" y="3324461"/>
                  <a:pt x="3416787" y="3325416"/>
                </a:cubicBezTo>
                <a:cubicBezTo>
                  <a:pt x="3267052" y="3326371"/>
                  <a:pt x="3049681" y="3358828"/>
                  <a:pt x="2693394" y="3325416"/>
                </a:cubicBezTo>
                <a:cubicBezTo>
                  <a:pt x="2337107" y="3292004"/>
                  <a:pt x="2307964" y="3318658"/>
                  <a:pt x="2047508" y="3325416"/>
                </a:cubicBezTo>
                <a:cubicBezTo>
                  <a:pt x="1787052" y="3332174"/>
                  <a:pt x="1697335" y="3343403"/>
                  <a:pt x="1517881" y="3325416"/>
                </a:cubicBezTo>
                <a:cubicBezTo>
                  <a:pt x="1338427" y="3307429"/>
                  <a:pt x="1126017" y="3315309"/>
                  <a:pt x="949500" y="3325416"/>
                </a:cubicBezTo>
                <a:cubicBezTo>
                  <a:pt x="772983" y="3335523"/>
                  <a:pt x="345250" y="3303975"/>
                  <a:pt x="187354" y="3325416"/>
                </a:cubicBezTo>
                <a:cubicBezTo>
                  <a:pt x="96893" y="3322663"/>
                  <a:pt x="2438" y="3264684"/>
                  <a:pt x="0" y="3138062"/>
                </a:cubicBezTo>
                <a:cubicBezTo>
                  <a:pt x="19312" y="2949106"/>
                  <a:pt x="1731" y="2773256"/>
                  <a:pt x="0" y="2606935"/>
                </a:cubicBezTo>
                <a:cubicBezTo>
                  <a:pt x="-1731" y="2440614"/>
                  <a:pt x="-14681" y="2308126"/>
                  <a:pt x="0" y="2105314"/>
                </a:cubicBezTo>
                <a:cubicBezTo>
                  <a:pt x="14681" y="1902502"/>
                  <a:pt x="-5753" y="1720666"/>
                  <a:pt x="0" y="1603694"/>
                </a:cubicBezTo>
                <a:cubicBezTo>
                  <a:pt x="5753" y="1486722"/>
                  <a:pt x="-16105" y="1280892"/>
                  <a:pt x="0" y="1013552"/>
                </a:cubicBezTo>
                <a:cubicBezTo>
                  <a:pt x="16105" y="746212"/>
                  <a:pt x="37795" y="597190"/>
                  <a:pt x="0" y="18735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7. Audio troubleshooting: The teacher can’t hear my student, or my student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student,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Do not move - needed for navigation*" hidden="1">
            <a:extLst>
              <a:ext uri="{FF2B5EF4-FFF2-40B4-BE49-F238E27FC236}">
                <a16:creationId xmlns:a16="http://schemas.microsoft.com/office/drawing/2014/main" id="{A69491CE-602E-6E45-B221-736A260A7B94}"/>
              </a:ext>
            </a:extLst>
          </p:cNvPr>
          <p:cNvSpPr>
            <a:spLocks noGrp="1"/>
          </p:cNvSpPr>
          <p:nvPr>
            <p:ph type="title"/>
          </p:nvPr>
        </p:nvSpPr>
        <p:spPr>
          <a:xfrm>
            <a:off x="0" y="-1411460"/>
            <a:ext cx="10515600" cy="1325563"/>
          </a:xfrm>
        </p:spPr>
        <p:txBody>
          <a:bodyPr>
            <a:normAutofit/>
          </a:bodyPr>
          <a:lstStyle/>
          <a:p>
            <a:r>
              <a:rPr lang="en-US" sz="2000">
                <a:solidFill>
                  <a:schemeClr val="bg2">
                    <a:lumMod val="75000"/>
                  </a:schemeClr>
                </a:solidFill>
              </a:rPr>
              <a:t>Additional resources</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111F2C0B-12FE-5E4F-9233-3C16A53BFB23}"/>
              </a:ext>
            </a:extLst>
          </p:cNvPr>
          <p:cNvSpPr/>
          <p:nvPr/>
        </p:nvSpPr>
        <p:spPr>
          <a:xfrm>
            <a:off x="676609" y="1470569"/>
            <a:ext cx="4584323" cy="4585871"/>
          </a:xfrm>
          <a:prstGeom prst="rect">
            <a:avLst/>
          </a:prstGeom>
        </p:spPr>
        <p:txBody>
          <a:bodyPr wrap="square">
            <a:spAutoFit/>
          </a:bodyPr>
          <a:lstStyle/>
          <a:p>
            <a:r>
              <a:rPr lang="en-US" sz="2200" b="1">
                <a:latin typeface="Segoe UI" panose="020B0502040204020203" pitchFamily="34" charset="0"/>
                <a:cs typeface="Segoe UI" panose="020B0502040204020203" pitchFamily="34" charset="0"/>
              </a:rPr>
              <a:t>Additional resources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Help your student successfully navigate online learning through time management, communication, study habits, and motivation best practices: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2">
                  <a:extLst>
                    <a:ext uri="{A12FA001-AC4F-418D-AE19-62706E023703}">
                      <ahyp:hlinkClr xmlns="" xmlns:ahyp="http://schemas.microsoft.com/office/drawing/2018/hyperlinkcolor" val="tx"/>
                    </a:ext>
                  </a:extLst>
                </a:hlinkClick>
              </a:rPr>
              <a:t>Tips for successful online learning</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Find support articles and troubleshooting assistance: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3">
                  <a:extLst>
                    <a:ext uri="{A12FA001-AC4F-418D-AE19-62706E023703}">
                      <ahyp:hlinkClr xmlns="" xmlns:ahyp="http://schemas.microsoft.com/office/drawing/2018/hyperlinkcolor" val="tx"/>
                    </a:ext>
                  </a:extLst>
                </a:hlinkClick>
              </a:rPr>
              <a:t>Microsoft Teams support center</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21D7883-B3AC-B14B-B3A3-EAE8FA0540A5}"/>
              </a:ext>
            </a:extLst>
          </p:cNvPr>
          <p:cNvSpPr txBox="1"/>
          <p:nvPr/>
        </p:nvSpPr>
        <p:spPr>
          <a:xfrm>
            <a:off x="2693096" y="613775"/>
            <a:ext cx="184731" cy="369332"/>
          </a:xfrm>
          <a:prstGeom prst="rect">
            <a:avLst/>
          </a:prstGeom>
          <a:noFill/>
        </p:spPr>
        <p:txBody>
          <a:bodyPr wrap="none" rtlCol="0">
            <a:spAutoFit/>
          </a:bodyPr>
          <a:lstStyle/>
          <a:p>
            <a:endParaRPr lang="en-US"/>
          </a:p>
        </p:txBody>
      </p:sp>
      <p:pic>
        <p:nvPicPr>
          <p:cNvPr id="10" name="Picture 9" descr="A picture containing drawing&#10;&#10;Description automatically generated">
            <a:extLst>
              <a:ext uri="{FF2B5EF4-FFF2-40B4-BE49-F238E27FC236}">
                <a16:creationId xmlns:a16="http://schemas.microsoft.com/office/drawing/2014/main" id="{00674D71-38B0-C748-842A-C91A22476AF2}"/>
              </a:ext>
            </a:extLst>
          </p:cNvPr>
          <p:cNvPicPr>
            <a:picLocks noChangeAspect="1"/>
          </p:cNvPicPr>
          <p:nvPr/>
        </p:nvPicPr>
        <p:blipFill>
          <a:blip r:embed="rId4"/>
          <a:stretch>
            <a:fillRect/>
          </a:stretch>
        </p:blipFill>
        <p:spPr>
          <a:xfrm>
            <a:off x="5715000" y="1725155"/>
            <a:ext cx="6477000" cy="4076700"/>
          </a:xfrm>
          <a:prstGeom prst="rect">
            <a:avLst/>
          </a:prstGeom>
        </p:spPr>
      </p:pic>
    </p:spTree>
    <p:extLst>
      <p:ext uri="{BB962C8B-B14F-4D97-AF65-F5344CB8AC3E}">
        <p14:creationId xmlns:p14="http://schemas.microsoft.com/office/powerpoint/2010/main" val="382516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Left Arrow 1">
            <a:extLst>
              <a:ext uri="{FF2B5EF4-FFF2-40B4-BE49-F238E27FC236}">
                <a16:creationId xmlns:a16="http://schemas.microsoft.com/office/drawing/2014/main" id="{78EADB18-9212-AC4F-AA46-48FA5080FF10}"/>
              </a:ext>
            </a:extLst>
          </p:cNvPr>
          <p:cNvSpPr/>
          <p:nvPr/>
        </p:nvSpPr>
        <p:spPr>
          <a:xfrm rot="2533671">
            <a:off x="7560820" y="2598816"/>
            <a:ext cx="1085850" cy="367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video game&#10;&#10;Description automatically generated">
            <a:extLst>
              <a:ext uri="{FF2B5EF4-FFF2-40B4-BE49-F238E27FC236}">
                <a16:creationId xmlns:a16="http://schemas.microsoft.com/office/drawing/2014/main" id="{9CE0AF8B-C894-41B0-9246-1907075BE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096" y="506091"/>
            <a:ext cx="7680473" cy="5125452"/>
          </a:xfrm>
          <a:prstGeom prst="rect">
            <a:avLst/>
          </a:prstGeom>
        </p:spPr>
      </p:pic>
      <p:pic>
        <p:nvPicPr>
          <p:cNvPr id="7" name="laptop">
            <a:extLst>
              <a:ext uri="{FF2B5EF4-FFF2-40B4-BE49-F238E27FC236}">
                <a16:creationId xmlns:a16="http://schemas.microsoft.com/office/drawing/2014/main" id="{4813DFA1-3221-8242-87F0-5B21B9C03A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B08EA9F0-BA06-EE4A-BD77-83602908203C}"/>
              </a:ext>
            </a:extLst>
          </p:cNvPr>
          <p:cNvSpPr txBox="1"/>
          <p:nvPr/>
        </p:nvSpPr>
        <p:spPr>
          <a:xfrm>
            <a:off x="7594552" y="3180021"/>
            <a:ext cx="3373925" cy="817245"/>
          </a:xfrm>
          <a:custGeom>
            <a:avLst/>
            <a:gdLst>
              <a:gd name="connsiteX0" fmla="*/ 0 w 3373925"/>
              <a:gd name="connsiteY0" fmla="*/ 136210 h 817245"/>
              <a:gd name="connsiteX1" fmla="*/ 136210 w 3373925"/>
              <a:gd name="connsiteY1" fmla="*/ 0 h 817245"/>
              <a:gd name="connsiteX2" fmla="*/ 694481 w 3373925"/>
              <a:gd name="connsiteY2" fmla="*/ 0 h 817245"/>
              <a:gd name="connsiteX3" fmla="*/ 1314782 w 3373925"/>
              <a:gd name="connsiteY3" fmla="*/ 0 h 817245"/>
              <a:gd name="connsiteX4" fmla="*/ 1873053 w 3373925"/>
              <a:gd name="connsiteY4" fmla="*/ 0 h 817245"/>
              <a:gd name="connsiteX5" fmla="*/ 2493354 w 3373925"/>
              <a:gd name="connsiteY5" fmla="*/ 0 h 817245"/>
              <a:gd name="connsiteX6" fmla="*/ 3237715 w 3373925"/>
              <a:gd name="connsiteY6" fmla="*/ 0 h 817245"/>
              <a:gd name="connsiteX7" fmla="*/ 3373925 w 3373925"/>
              <a:gd name="connsiteY7" fmla="*/ 136210 h 817245"/>
              <a:gd name="connsiteX8" fmla="*/ 3373925 w 3373925"/>
              <a:gd name="connsiteY8" fmla="*/ 681035 h 817245"/>
              <a:gd name="connsiteX9" fmla="*/ 3237715 w 3373925"/>
              <a:gd name="connsiteY9" fmla="*/ 817245 h 817245"/>
              <a:gd name="connsiteX10" fmla="*/ 2648429 w 3373925"/>
              <a:gd name="connsiteY10" fmla="*/ 817245 h 817245"/>
              <a:gd name="connsiteX11" fmla="*/ 2121173 w 3373925"/>
              <a:gd name="connsiteY11" fmla="*/ 817245 h 817245"/>
              <a:gd name="connsiteX12" fmla="*/ 1469857 w 3373925"/>
              <a:gd name="connsiteY12" fmla="*/ 817245 h 817245"/>
              <a:gd name="connsiteX13" fmla="*/ 911586 w 3373925"/>
              <a:gd name="connsiteY13" fmla="*/ 817245 h 817245"/>
              <a:gd name="connsiteX14" fmla="*/ 136210 w 3373925"/>
              <a:gd name="connsiteY14" fmla="*/ 817245 h 817245"/>
              <a:gd name="connsiteX15" fmla="*/ 0 w 3373925"/>
              <a:gd name="connsiteY15" fmla="*/ 681035 h 817245"/>
              <a:gd name="connsiteX16" fmla="*/ 0 w 3373925"/>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925" h="817245" fill="none" extrusionOk="0">
                <a:moveTo>
                  <a:pt x="0" y="136210"/>
                </a:moveTo>
                <a:cubicBezTo>
                  <a:pt x="-4449" y="68939"/>
                  <a:pt x="64133" y="2341"/>
                  <a:pt x="136210" y="0"/>
                </a:cubicBezTo>
                <a:cubicBezTo>
                  <a:pt x="313694" y="-19213"/>
                  <a:pt x="511907" y="17901"/>
                  <a:pt x="694481" y="0"/>
                </a:cubicBezTo>
                <a:cubicBezTo>
                  <a:pt x="877055" y="-17901"/>
                  <a:pt x="1178009" y="94"/>
                  <a:pt x="1314782" y="0"/>
                </a:cubicBezTo>
                <a:cubicBezTo>
                  <a:pt x="1451555" y="-94"/>
                  <a:pt x="1661466" y="20403"/>
                  <a:pt x="1873053" y="0"/>
                </a:cubicBezTo>
                <a:cubicBezTo>
                  <a:pt x="2084640" y="-20403"/>
                  <a:pt x="2336354" y="17170"/>
                  <a:pt x="2493354" y="0"/>
                </a:cubicBezTo>
                <a:cubicBezTo>
                  <a:pt x="2650354" y="-17170"/>
                  <a:pt x="2940351" y="-24722"/>
                  <a:pt x="3237715" y="0"/>
                </a:cubicBezTo>
                <a:cubicBezTo>
                  <a:pt x="3316132" y="-9811"/>
                  <a:pt x="3375153" y="62310"/>
                  <a:pt x="3373925" y="136210"/>
                </a:cubicBezTo>
                <a:cubicBezTo>
                  <a:pt x="3375482" y="345057"/>
                  <a:pt x="3357240" y="452960"/>
                  <a:pt x="3373925" y="681035"/>
                </a:cubicBezTo>
                <a:cubicBezTo>
                  <a:pt x="3373163" y="740444"/>
                  <a:pt x="3317064" y="819842"/>
                  <a:pt x="3237715" y="817245"/>
                </a:cubicBezTo>
                <a:cubicBezTo>
                  <a:pt x="3012865" y="808469"/>
                  <a:pt x="2845567" y="839471"/>
                  <a:pt x="2648429" y="817245"/>
                </a:cubicBezTo>
                <a:cubicBezTo>
                  <a:pt x="2451291" y="795019"/>
                  <a:pt x="2380436" y="828886"/>
                  <a:pt x="2121173" y="817245"/>
                </a:cubicBezTo>
                <a:cubicBezTo>
                  <a:pt x="1861910" y="805604"/>
                  <a:pt x="1700852" y="795131"/>
                  <a:pt x="1469857" y="817245"/>
                </a:cubicBezTo>
                <a:cubicBezTo>
                  <a:pt x="1238862" y="839359"/>
                  <a:pt x="1145241" y="800108"/>
                  <a:pt x="911586" y="817245"/>
                </a:cubicBezTo>
                <a:cubicBezTo>
                  <a:pt x="677931" y="834382"/>
                  <a:pt x="423458" y="828064"/>
                  <a:pt x="136210" y="817245"/>
                </a:cubicBezTo>
                <a:cubicBezTo>
                  <a:pt x="65014" y="799654"/>
                  <a:pt x="-10130" y="755936"/>
                  <a:pt x="0" y="681035"/>
                </a:cubicBezTo>
                <a:cubicBezTo>
                  <a:pt x="16882" y="547030"/>
                  <a:pt x="7505" y="309521"/>
                  <a:pt x="0" y="136210"/>
                </a:cubicBezTo>
                <a:close/>
              </a:path>
              <a:path w="3373925" h="817245" stroke="0" extrusionOk="0">
                <a:moveTo>
                  <a:pt x="0" y="136210"/>
                </a:moveTo>
                <a:cubicBezTo>
                  <a:pt x="-13955" y="52375"/>
                  <a:pt x="51117" y="3703"/>
                  <a:pt x="136210" y="0"/>
                </a:cubicBezTo>
                <a:cubicBezTo>
                  <a:pt x="445974" y="14705"/>
                  <a:pt x="616966" y="7870"/>
                  <a:pt x="818541" y="0"/>
                </a:cubicBezTo>
                <a:cubicBezTo>
                  <a:pt x="1020116" y="-7870"/>
                  <a:pt x="1236685" y="-3463"/>
                  <a:pt x="1407827" y="0"/>
                </a:cubicBezTo>
                <a:cubicBezTo>
                  <a:pt x="1578969" y="3463"/>
                  <a:pt x="1825391" y="14679"/>
                  <a:pt x="1966098" y="0"/>
                </a:cubicBezTo>
                <a:cubicBezTo>
                  <a:pt x="2106805" y="-14679"/>
                  <a:pt x="2355514" y="32284"/>
                  <a:pt x="2617414" y="0"/>
                </a:cubicBezTo>
                <a:cubicBezTo>
                  <a:pt x="2879314" y="-32284"/>
                  <a:pt x="3080515" y="27906"/>
                  <a:pt x="3237715" y="0"/>
                </a:cubicBezTo>
                <a:cubicBezTo>
                  <a:pt x="3317517" y="-7445"/>
                  <a:pt x="3369477" y="64892"/>
                  <a:pt x="3373925" y="136210"/>
                </a:cubicBezTo>
                <a:cubicBezTo>
                  <a:pt x="3390066" y="257352"/>
                  <a:pt x="3359522" y="436741"/>
                  <a:pt x="3373925" y="681035"/>
                </a:cubicBezTo>
                <a:cubicBezTo>
                  <a:pt x="3389986" y="760124"/>
                  <a:pt x="3299360" y="815048"/>
                  <a:pt x="3237715" y="817245"/>
                </a:cubicBezTo>
                <a:cubicBezTo>
                  <a:pt x="3033578" y="842317"/>
                  <a:pt x="2917158" y="845514"/>
                  <a:pt x="2617414" y="817245"/>
                </a:cubicBezTo>
                <a:cubicBezTo>
                  <a:pt x="2317670" y="788976"/>
                  <a:pt x="2201919" y="833299"/>
                  <a:pt x="2028128" y="817245"/>
                </a:cubicBezTo>
                <a:cubicBezTo>
                  <a:pt x="1854337" y="801191"/>
                  <a:pt x="1545029" y="842064"/>
                  <a:pt x="1345797" y="817245"/>
                </a:cubicBezTo>
                <a:cubicBezTo>
                  <a:pt x="1146565" y="792426"/>
                  <a:pt x="817205" y="843891"/>
                  <a:pt x="663466" y="817245"/>
                </a:cubicBezTo>
                <a:cubicBezTo>
                  <a:pt x="509727" y="790599"/>
                  <a:pt x="340257" y="838262"/>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2000">
                  <a:srgbClr val="FFC000"/>
                </a:gs>
                <a:gs pos="100000">
                  <a:srgbClr val="E42592"/>
                </a:gs>
                <a:gs pos="100000">
                  <a:schemeClr val="accent1">
                    <a:lumMod val="45000"/>
                    <a:lumOff val="55000"/>
                  </a:schemeClr>
                </a:gs>
                <a:gs pos="100000">
                  <a:srgbClr val="E42592"/>
                </a:gs>
              </a:gsLst>
              <a:lin ang="732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the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application to start using Teams online.</a:t>
            </a:r>
          </a:p>
        </p:txBody>
      </p:sp>
      <p:sp>
        <p:nvSpPr>
          <p:cNvPr id="13" name="Right Arrow 12">
            <a:extLst>
              <a:ext uri="{FF2B5EF4-FFF2-40B4-BE49-F238E27FC236}">
                <a16:creationId xmlns:a16="http://schemas.microsoft.com/office/drawing/2014/main" id="{4706C2C3-5DED-BD4E-BF64-ADB45643A98A}"/>
              </a:ext>
            </a:extLst>
          </p:cNvPr>
          <p:cNvSpPr/>
          <p:nvPr/>
        </p:nvSpPr>
        <p:spPr>
          <a:xfrm rot="2840474" flipH="1">
            <a:off x="7737411" y="250034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26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147FE06-8378-466B-8F73-FB1D82B37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5329" y="516511"/>
            <a:ext cx="7741145" cy="5165940"/>
          </a:xfrm>
          <a:prstGeom prst="rect">
            <a:avLst/>
          </a:prstGeom>
        </p:spPr>
      </p:pic>
      <p:pic>
        <p:nvPicPr>
          <p:cNvPr id="9" name="laptop">
            <a:extLst>
              <a:ext uri="{FF2B5EF4-FFF2-40B4-BE49-F238E27FC236}">
                <a16:creationId xmlns:a16="http://schemas.microsoft.com/office/drawing/2014/main" id="{2D403487-8632-4145-A5CE-24DAA6988F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37187CE3-DD1E-5D43-B358-2988A5A8B2A4}"/>
              </a:ext>
            </a:extLst>
          </p:cNvPr>
          <p:cNvSpPr txBox="1"/>
          <p:nvPr/>
        </p:nvSpPr>
        <p:spPr>
          <a:xfrm>
            <a:off x="543045" y="3755140"/>
            <a:ext cx="6143505" cy="749141"/>
          </a:xfrm>
          <a:custGeom>
            <a:avLst/>
            <a:gdLst>
              <a:gd name="connsiteX0" fmla="*/ 0 w 6143505"/>
              <a:gd name="connsiteY0" fmla="*/ 124859 h 749141"/>
              <a:gd name="connsiteX1" fmla="*/ 124859 w 6143505"/>
              <a:gd name="connsiteY1" fmla="*/ 0 h 749141"/>
              <a:gd name="connsiteX2" fmla="*/ 838662 w 6143505"/>
              <a:gd name="connsiteY2" fmla="*/ 0 h 749141"/>
              <a:gd name="connsiteX3" fmla="*/ 1375652 w 6143505"/>
              <a:gd name="connsiteY3" fmla="*/ 0 h 749141"/>
              <a:gd name="connsiteX4" fmla="*/ 2089455 w 6143505"/>
              <a:gd name="connsiteY4" fmla="*/ 0 h 749141"/>
              <a:gd name="connsiteX5" fmla="*/ 2567506 w 6143505"/>
              <a:gd name="connsiteY5" fmla="*/ 0 h 749141"/>
              <a:gd name="connsiteX6" fmla="*/ 3281309 w 6143505"/>
              <a:gd name="connsiteY6" fmla="*/ 0 h 749141"/>
              <a:gd name="connsiteX7" fmla="*/ 3818299 w 6143505"/>
              <a:gd name="connsiteY7" fmla="*/ 0 h 749141"/>
              <a:gd name="connsiteX8" fmla="*/ 4296350 w 6143505"/>
              <a:gd name="connsiteY8" fmla="*/ 0 h 749141"/>
              <a:gd name="connsiteX9" fmla="*/ 4833340 w 6143505"/>
              <a:gd name="connsiteY9" fmla="*/ 0 h 749141"/>
              <a:gd name="connsiteX10" fmla="*/ 6018646 w 6143505"/>
              <a:gd name="connsiteY10" fmla="*/ 0 h 749141"/>
              <a:gd name="connsiteX11" fmla="*/ 6143505 w 6143505"/>
              <a:gd name="connsiteY11" fmla="*/ 124859 h 749141"/>
              <a:gd name="connsiteX12" fmla="*/ 6143505 w 6143505"/>
              <a:gd name="connsiteY12" fmla="*/ 624282 h 749141"/>
              <a:gd name="connsiteX13" fmla="*/ 6018646 w 6143505"/>
              <a:gd name="connsiteY13" fmla="*/ 749141 h 749141"/>
              <a:gd name="connsiteX14" fmla="*/ 5540594 w 6143505"/>
              <a:gd name="connsiteY14" fmla="*/ 749141 h 749141"/>
              <a:gd name="connsiteX15" fmla="*/ 4767853 w 6143505"/>
              <a:gd name="connsiteY15" fmla="*/ 749141 h 749141"/>
              <a:gd name="connsiteX16" fmla="*/ 4112988 w 6143505"/>
              <a:gd name="connsiteY16" fmla="*/ 749141 h 749141"/>
              <a:gd name="connsiteX17" fmla="*/ 3340247 w 6143505"/>
              <a:gd name="connsiteY17" fmla="*/ 749141 h 749141"/>
              <a:gd name="connsiteX18" fmla="*/ 2626444 w 6143505"/>
              <a:gd name="connsiteY18" fmla="*/ 749141 h 749141"/>
              <a:gd name="connsiteX19" fmla="*/ 2030517 w 6143505"/>
              <a:gd name="connsiteY19" fmla="*/ 749141 h 749141"/>
              <a:gd name="connsiteX20" fmla="*/ 1316714 w 6143505"/>
              <a:gd name="connsiteY20" fmla="*/ 749141 h 749141"/>
              <a:gd name="connsiteX21" fmla="*/ 779724 w 6143505"/>
              <a:gd name="connsiteY21" fmla="*/ 749141 h 749141"/>
              <a:gd name="connsiteX22" fmla="*/ 124859 w 6143505"/>
              <a:gd name="connsiteY22" fmla="*/ 749141 h 749141"/>
              <a:gd name="connsiteX23" fmla="*/ 0 w 6143505"/>
              <a:gd name="connsiteY23" fmla="*/ 624282 h 749141"/>
              <a:gd name="connsiteX24" fmla="*/ 0 w 6143505"/>
              <a:gd name="connsiteY24" fmla="*/ 12485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505" h="749141" fill="none" extrusionOk="0">
                <a:moveTo>
                  <a:pt x="0" y="124859"/>
                </a:moveTo>
                <a:cubicBezTo>
                  <a:pt x="-929" y="57766"/>
                  <a:pt x="46708" y="-12198"/>
                  <a:pt x="124859" y="0"/>
                </a:cubicBezTo>
                <a:cubicBezTo>
                  <a:pt x="454838" y="-20631"/>
                  <a:pt x="607016" y="-24939"/>
                  <a:pt x="838662" y="0"/>
                </a:cubicBezTo>
                <a:cubicBezTo>
                  <a:pt x="1070308" y="24939"/>
                  <a:pt x="1240535" y="5664"/>
                  <a:pt x="1375652" y="0"/>
                </a:cubicBezTo>
                <a:cubicBezTo>
                  <a:pt x="1510769" y="-5664"/>
                  <a:pt x="1756314" y="-17117"/>
                  <a:pt x="2089455" y="0"/>
                </a:cubicBezTo>
                <a:cubicBezTo>
                  <a:pt x="2422596" y="17117"/>
                  <a:pt x="2343968" y="21408"/>
                  <a:pt x="2567506" y="0"/>
                </a:cubicBezTo>
                <a:cubicBezTo>
                  <a:pt x="2791044" y="-21408"/>
                  <a:pt x="3026788" y="-27258"/>
                  <a:pt x="3281309" y="0"/>
                </a:cubicBezTo>
                <a:cubicBezTo>
                  <a:pt x="3535830" y="27258"/>
                  <a:pt x="3695270" y="26304"/>
                  <a:pt x="3818299" y="0"/>
                </a:cubicBezTo>
                <a:cubicBezTo>
                  <a:pt x="3941328" y="-26304"/>
                  <a:pt x="4154696" y="3004"/>
                  <a:pt x="4296350" y="0"/>
                </a:cubicBezTo>
                <a:cubicBezTo>
                  <a:pt x="4438004" y="-3004"/>
                  <a:pt x="4708902" y="5335"/>
                  <a:pt x="4833340" y="0"/>
                </a:cubicBezTo>
                <a:cubicBezTo>
                  <a:pt x="4957778" y="-5335"/>
                  <a:pt x="5630213" y="14403"/>
                  <a:pt x="6018646" y="0"/>
                </a:cubicBezTo>
                <a:cubicBezTo>
                  <a:pt x="6102414" y="-3920"/>
                  <a:pt x="6143002" y="59383"/>
                  <a:pt x="6143505" y="124859"/>
                </a:cubicBezTo>
                <a:cubicBezTo>
                  <a:pt x="6146949" y="252799"/>
                  <a:pt x="6161386" y="402497"/>
                  <a:pt x="6143505" y="624282"/>
                </a:cubicBezTo>
                <a:cubicBezTo>
                  <a:pt x="6145958" y="699234"/>
                  <a:pt x="6098636" y="760055"/>
                  <a:pt x="6018646" y="749141"/>
                </a:cubicBezTo>
                <a:cubicBezTo>
                  <a:pt x="5798967" y="732116"/>
                  <a:pt x="5744817" y="737568"/>
                  <a:pt x="5540594" y="749141"/>
                </a:cubicBezTo>
                <a:cubicBezTo>
                  <a:pt x="5336371" y="760714"/>
                  <a:pt x="5029345" y="781877"/>
                  <a:pt x="4767853" y="749141"/>
                </a:cubicBezTo>
                <a:cubicBezTo>
                  <a:pt x="4506361" y="716405"/>
                  <a:pt x="4351998" y="767292"/>
                  <a:pt x="4112988" y="749141"/>
                </a:cubicBezTo>
                <a:cubicBezTo>
                  <a:pt x="3873978" y="730990"/>
                  <a:pt x="3511824" y="746464"/>
                  <a:pt x="3340247" y="749141"/>
                </a:cubicBezTo>
                <a:cubicBezTo>
                  <a:pt x="3168670" y="751818"/>
                  <a:pt x="2774120" y="724636"/>
                  <a:pt x="2626444" y="749141"/>
                </a:cubicBezTo>
                <a:cubicBezTo>
                  <a:pt x="2478768" y="773646"/>
                  <a:pt x="2225862" y="755699"/>
                  <a:pt x="2030517" y="749141"/>
                </a:cubicBezTo>
                <a:cubicBezTo>
                  <a:pt x="1835172" y="742583"/>
                  <a:pt x="1495791" y="718542"/>
                  <a:pt x="1316714" y="749141"/>
                </a:cubicBezTo>
                <a:cubicBezTo>
                  <a:pt x="1137637" y="779740"/>
                  <a:pt x="955943" y="752998"/>
                  <a:pt x="779724" y="749141"/>
                </a:cubicBezTo>
                <a:cubicBezTo>
                  <a:pt x="603505" y="745285"/>
                  <a:pt x="390371" y="771679"/>
                  <a:pt x="124859" y="749141"/>
                </a:cubicBezTo>
                <a:cubicBezTo>
                  <a:pt x="59670" y="750434"/>
                  <a:pt x="-3789" y="685721"/>
                  <a:pt x="0" y="624282"/>
                </a:cubicBezTo>
                <a:cubicBezTo>
                  <a:pt x="-1619" y="523213"/>
                  <a:pt x="-7142" y="225460"/>
                  <a:pt x="0" y="124859"/>
                </a:cubicBezTo>
                <a:close/>
              </a:path>
              <a:path w="6143505" h="749141" stroke="0" extrusionOk="0">
                <a:moveTo>
                  <a:pt x="0" y="124859"/>
                </a:moveTo>
                <a:cubicBezTo>
                  <a:pt x="-12351" y="48283"/>
                  <a:pt x="48515" y="2772"/>
                  <a:pt x="124859" y="0"/>
                </a:cubicBezTo>
                <a:cubicBezTo>
                  <a:pt x="494374" y="-22864"/>
                  <a:pt x="671213" y="-20761"/>
                  <a:pt x="897600" y="0"/>
                </a:cubicBezTo>
                <a:cubicBezTo>
                  <a:pt x="1123987" y="20761"/>
                  <a:pt x="1319655" y="-28794"/>
                  <a:pt x="1493527" y="0"/>
                </a:cubicBezTo>
                <a:cubicBezTo>
                  <a:pt x="1667399" y="28794"/>
                  <a:pt x="1819367" y="-22478"/>
                  <a:pt x="2030517" y="0"/>
                </a:cubicBezTo>
                <a:cubicBezTo>
                  <a:pt x="2241667" y="22478"/>
                  <a:pt x="2598399" y="-30772"/>
                  <a:pt x="2744320" y="0"/>
                </a:cubicBezTo>
                <a:cubicBezTo>
                  <a:pt x="2890241" y="30772"/>
                  <a:pt x="3089712" y="-1917"/>
                  <a:pt x="3340247" y="0"/>
                </a:cubicBezTo>
                <a:cubicBezTo>
                  <a:pt x="3590782" y="1917"/>
                  <a:pt x="3764092" y="-18431"/>
                  <a:pt x="4112988" y="0"/>
                </a:cubicBezTo>
                <a:cubicBezTo>
                  <a:pt x="4461884" y="18431"/>
                  <a:pt x="4446076" y="-16020"/>
                  <a:pt x="4649978" y="0"/>
                </a:cubicBezTo>
                <a:cubicBezTo>
                  <a:pt x="4853880" y="16020"/>
                  <a:pt x="5150023" y="-35600"/>
                  <a:pt x="5422719" y="0"/>
                </a:cubicBezTo>
                <a:cubicBezTo>
                  <a:pt x="5695415" y="35600"/>
                  <a:pt x="5803798" y="5771"/>
                  <a:pt x="6018646" y="0"/>
                </a:cubicBezTo>
                <a:cubicBezTo>
                  <a:pt x="6077962" y="-552"/>
                  <a:pt x="6147983" y="43622"/>
                  <a:pt x="6143505" y="124859"/>
                </a:cubicBezTo>
                <a:cubicBezTo>
                  <a:pt x="6131042" y="332197"/>
                  <a:pt x="6138634" y="495679"/>
                  <a:pt x="6143505" y="624282"/>
                </a:cubicBezTo>
                <a:cubicBezTo>
                  <a:pt x="6144903" y="694953"/>
                  <a:pt x="6091945" y="745340"/>
                  <a:pt x="6018646" y="749141"/>
                </a:cubicBezTo>
                <a:cubicBezTo>
                  <a:pt x="5858488" y="757349"/>
                  <a:pt x="5581094" y="753396"/>
                  <a:pt x="5363781" y="749141"/>
                </a:cubicBezTo>
                <a:cubicBezTo>
                  <a:pt x="5146468" y="744886"/>
                  <a:pt x="4888298" y="733128"/>
                  <a:pt x="4708916" y="749141"/>
                </a:cubicBezTo>
                <a:cubicBezTo>
                  <a:pt x="4529535" y="765154"/>
                  <a:pt x="4217929" y="787723"/>
                  <a:pt x="3936175" y="749141"/>
                </a:cubicBezTo>
                <a:cubicBezTo>
                  <a:pt x="3654421" y="710559"/>
                  <a:pt x="3605230" y="727936"/>
                  <a:pt x="3281309" y="749141"/>
                </a:cubicBezTo>
                <a:cubicBezTo>
                  <a:pt x="2957388" y="770346"/>
                  <a:pt x="2952122" y="751085"/>
                  <a:pt x="2803258" y="749141"/>
                </a:cubicBezTo>
                <a:cubicBezTo>
                  <a:pt x="2654394" y="747197"/>
                  <a:pt x="2532886" y="774191"/>
                  <a:pt x="2266268" y="749141"/>
                </a:cubicBezTo>
                <a:cubicBezTo>
                  <a:pt x="1999650" y="724092"/>
                  <a:pt x="1725180" y="781395"/>
                  <a:pt x="1493527" y="749141"/>
                </a:cubicBezTo>
                <a:cubicBezTo>
                  <a:pt x="1261874" y="716887"/>
                  <a:pt x="1143362" y="733162"/>
                  <a:pt x="838662" y="749141"/>
                </a:cubicBezTo>
                <a:cubicBezTo>
                  <a:pt x="533962" y="765120"/>
                  <a:pt x="460801" y="748573"/>
                  <a:pt x="124859" y="749141"/>
                </a:cubicBezTo>
                <a:cubicBezTo>
                  <a:pt x="55405" y="735767"/>
                  <a:pt x="9041" y="695125"/>
                  <a:pt x="0" y="624282"/>
                </a:cubicBezTo>
                <a:cubicBezTo>
                  <a:pt x="-3849" y="402269"/>
                  <a:pt x="5513" y="272199"/>
                  <a:pt x="0" y="124859"/>
                </a:cubicBezTo>
                <a:close/>
              </a:path>
            </a:pathLst>
          </a:custGeom>
          <a:solidFill>
            <a:schemeClr val="tx1"/>
          </a:solidFill>
          <a:ln w="76200">
            <a:gradFill>
              <a:gsLst>
                <a:gs pos="23000">
                  <a:schemeClr val="accent4">
                    <a:lumMod val="60000"/>
                    <a:lumOff val="40000"/>
                  </a:schemeClr>
                </a:gs>
                <a:gs pos="100000">
                  <a:srgbClr val="E42592"/>
                </a:gs>
                <a:gs pos="100000">
                  <a:schemeClr val="accent1">
                    <a:lumMod val="45000"/>
                    <a:lumOff val="55000"/>
                  </a:schemeClr>
                </a:gs>
                <a:gs pos="100000">
                  <a:srgbClr val="E42592"/>
                </a:gs>
              </a:gsLst>
              <a:lin ang="60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b="1">
                <a:solidFill>
                  <a:schemeClr val="bg1"/>
                </a:solidFill>
                <a:latin typeface="Segoe UI" panose="020B0502040204020203" pitchFamily="34" charset="0"/>
                <a:cs typeface="Segoe UI" panose="020B0502040204020203" pitchFamily="34" charset="0"/>
              </a:rPr>
              <a:t>You’re ready to use Teams!</a:t>
            </a:r>
          </a:p>
        </p:txBody>
      </p:sp>
      <p:pic>
        <p:nvPicPr>
          <p:cNvPr id="13" name="Picture 12" descr="A screenshot of a cell phone&#10;&#10;Description automatically generated">
            <a:extLst>
              <a:ext uri="{FF2B5EF4-FFF2-40B4-BE49-F238E27FC236}">
                <a16:creationId xmlns:a16="http://schemas.microsoft.com/office/drawing/2014/main" id="{51A8CE8B-9196-174B-AD40-34BC9ECAA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530"/>
          <a:stretch/>
        </p:blipFill>
        <p:spPr>
          <a:xfrm>
            <a:off x="9067800" y="1340638"/>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FB76A73-8E82-4742-B474-448BCA109B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spTree>
    <p:extLst>
      <p:ext uri="{BB962C8B-B14F-4D97-AF65-F5344CB8AC3E}">
        <p14:creationId xmlns:p14="http://schemas.microsoft.com/office/powerpoint/2010/main" val="78667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ECD2113-5DE4-5147-9081-B14A9539E391}"/>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desktop</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desktop</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72263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14e92f6-b145-472c-8e3d-0bc0d3701dd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5035D4FF90E944906E3A903C1AA3B9" ma:contentTypeVersion="7" ma:contentTypeDescription="Create a new document." ma:contentTypeScope="" ma:versionID="d95ae44b9b294e4eee13beb241f6ca46">
  <xsd:schema xmlns:xsd="http://www.w3.org/2001/XMLSchema" xmlns:xs="http://www.w3.org/2001/XMLSchema" xmlns:p="http://schemas.microsoft.com/office/2006/metadata/properties" xmlns:ns3="16894593-03fe-446f-90a1-abfd288cc063" xmlns:ns4="114e92f6-b145-472c-8e3d-0bc0d3701dd2" targetNamespace="http://schemas.microsoft.com/office/2006/metadata/properties" ma:root="true" ma:fieldsID="0e0d226dd5acb590105fe9b6d0a8daa5" ns3:_="" ns4:_="">
    <xsd:import namespace="16894593-03fe-446f-90a1-abfd288cc063"/>
    <xsd:import namespace="114e92f6-b145-472c-8e3d-0bc0d3701dd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894593-03fe-446f-90a1-abfd288cc06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4e92f6-b145-472c-8e3d-0bc0d3701d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FDCC2-066C-41D3-8D40-EC22D45A645E}">
  <ds:schemaRefs>
    <ds:schemaRef ds:uri="http://schemas.openxmlformats.org/package/2006/metadata/core-properties"/>
    <ds:schemaRef ds:uri="http://purl.org/dc/terms/"/>
    <ds:schemaRef ds:uri="http://schemas.microsoft.com/office/infopath/2007/PartnerControls"/>
    <ds:schemaRef ds:uri="114e92f6-b145-472c-8e3d-0bc0d3701dd2"/>
    <ds:schemaRef ds:uri="http://schemas.microsoft.com/office/2006/documentManagement/types"/>
    <ds:schemaRef ds:uri="http://purl.org/dc/elements/1.1/"/>
    <ds:schemaRef ds:uri="http://schemas.microsoft.com/office/2006/metadata/properties"/>
    <ds:schemaRef ds:uri="16894593-03fe-446f-90a1-abfd288cc063"/>
    <ds:schemaRef ds:uri="http://www.w3.org/XML/1998/namespace"/>
    <ds:schemaRef ds:uri="http://purl.org/dc/dcmitype/"/>
  </ds:schemaRefs>
</ds:datastoreItem>
</file>

<file path=customXml/itemProps2.xml><?xml version="1.0" encoding="utf-8"?>
<ds:datastoreItem xmlns:ds="http://schemas.openxmlformats.org/officeDocument/2006/customXml" ds:itemID="{D3BFBB74-1F2D-4ECC-B7B1-6C1336E088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894593-03fe-446f-90a1-abfd288cc063"/>
    <ds:schemaRef ds:uri="114e92f6-b145-472c-8e3d-0bc0d3701d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C222E-838B-4D51-8F05-391165035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TotalTime>
  <Words>1656</Words>
  <Application>Microsoft Office PowerPoint</Application>
  <PresentationFormat>Widescreen</PresentationFormat>
  <Paragraphs>232</Paragraphs>
  <Slides>66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Segoe UI</vt:lpstr>
      <vt:lpstr>Segoe UI Black</vt:lpstr>
      <vt:lpstr>Segoe UI Light</vt:lpstr>
      <vt:lpstr>Office Theme</vt:lpstr>
      <vt:lpstr>PowerPoint Presentation</vt:lpstr>
      <vt:lpstr>PowerPoint Presentation</vt:lpstr>
      <vt:lpstr>PowerPoint Presentation</vt:lpstr>
      <vt:lpstr>Sign into Teams online</vt:lpstr>
      <vt:lpstr>PowerPoint Presentation</vt:lpstr>
      <vt:lpstr>PowerPoint Presentation</vt:lpstr>
      <vt:lpstr>PowerPoint Presentation</vt:lpstr>
      <vt:lpstr>PowerPoint Presentation</vt:lpstr>
      <vt:lpstr>Download Teams on desktop</vt:lpstr>
      <vt:lpstr>PowerPoint Presentation</vt:lpstr>
      <vt:lpstr>PowerPoint Presentation</vt:lpstr>
      <vt:lpstr>PowerPoint Presentation</vt:lpstr>
      <vt:lpstr>Download Teams on mobile device</vt:lpstr>
      <vt:lpstr>PowerPoint Presentation</vt:lpstr>
      <vt:lpstr>PowerPoint Presentation</vt:lpstr>
      <vt:lpstr>PowerPoint Presentation</vt:lpstr>
      <vt:lpstr>PowerPoint Presentation</vt:lpstr>
      <vt:lpstr>PowerPoint Presentation</vt:lpstr>
      <vt:lpstr>Join class team </vt:lpstr>
      <vt:lpstr>PowerPoint Presentation</vt:lpstr>
      <vt:lpstr>PowerPoint Presentation</vt:lpstr>
      <vt:lpstr>View and turn in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a virtual class</vt:lpstr>
      <vt:lpstr>PowerPoint Presentation</vt:lpstr>
      <vt:lpstr>PowerPoint Presentation</vt:lpstr>
      <vt:lpstr>PowerPoint Presentation</vt:lpstr>
      <vt:lpstr>PowerPoint Presentation</vt:lpstr>
      <vt:lpstr>Find grades</vt:lpstr>
      <vt:lpstr>PowerPoint Presentation</vt:lpstr>
      <vt:lpstr>PowerPoint Presentation</vt:lpstr>
      <vt:lpstr>Chat with teachers and classmates</vt:lpstr>
      <vt:lpstr>PowerPoint Presentation</vt:lpstr>
      <vt:lpstr>PowerPoint Presentation</vt:lpstr>
      <vt:lpstr>PowerPoint Presentation</vt:lpstr>
      <vt:lpstr>PowerPoint Presentation</vt:lpstr>
      <vt:lpstr>FAQ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Rodrigues</dc:creator>
  <cp:lastModifiedBy>Anthony T. Navarroli</cp:lastModifiedBy>
  <cp:revision>7</cp:revision>
  <cp:lastPrinted>2020-07-27T18:35:59Z</cp:lastPrinted>
  <dcterms:created xsi:type="dcterms:W3CDTF">2020-04-15T22:19:43Z</dcterms:created>
  <dcterms:modified xsi:type="dcterms:W3CDTF">2020-09-11T13:44:15Z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2020-04-15T22:19:45Z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6b59a74f-bb23-4876-9ce2-0000efe218f5</vt:lpwstr>
  </property>
  <property fmtid="{D5CDD505-2E9C-101B-9397-08002B2CF9AE}" pid="8" name="MSIP_Label_f42aa342-8706-4288-bd11-ebb85995028c_ContentBits">
    <vt:lpwstr>0</vt:lpwstr>
  </property>
  <property fmtid="{D5CDD505-2E9C-101B-9397-08002B2CF9AE}" pid="9" name="Order">
    <vt:r8>761000</vt:r8>
  </property>
  <property fmtid="{D5CDD505-2E9C-101B-9397-08002B2CF9AE}" pid="10" name="ContentTypeId">
    <vt:lpwstr>0x010100D65035D4FF90E944906E3A903C1AA3B9</vt:lpwstr>
  </property>
  <property fmtid="{D5CDD505-2E9C-101B-9397-08002B2CF9AE}" pid="11" name="ComplianceAssetId">
    <vt:lpwstr/>
  </property>
</Properties>
</file>